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878" r:id="rId3"/>
    <p:sldId id="258" r:id="rId4"/>
    <p:sldId id="259" r:id="rId5"/>
    <p:sldId id="260" r:id="rId6"/>
    <p:sldId id="265" r:id="rId7"/>
    <p:sldId id="272" r:id="rId8"/>
    <p:sldId id="3877" r:id="rId9"/>
    <p:sldId id="266" r:id="rId10"/>
    <p:sldId id="270" r:id="rId11"/>
    <p:sldId id="267" r:id="rId12"/>
    <p:sldId id="269" r:id="rId13"/>
    <p:sldId id="3867" r:id="rId14"/>
    <p:sldId id="756" r:id="rId15"/>
  </p:sldIdLst>
  <p:sldSz cx="12192000" cy="6858000"/>
  <p:notesSz cx="6858000" cy="9144000"/>
  <p:defaultTextStyle>
    <a:defPPr>
      <a:defRPr lang="en-Z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EE2934-92EF-4645-B731-2F22501E2BDD}" v="279" dt="2024-05-08T21:21:06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>
        <p:scale>
          <a:sx n="90" d="100"/>
          <a:sy n="90" d="100"/>
        </p:scale>
        <p:origin x="44" y="-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Jonathan Pinifolo" userId="5303059a-895a-45ff-83ca-d4172e46d7ed" providerId="ADAL" clId="{56EE2934-92EF-4645-B731-2F22501E2BDD}"/>
    <pc:docChg chg="undo custSel addSld delSld modSld">
      <pc:chgData name="Dr. Jonathan Pinifolo" userId="5303059a-895a-45ff-83ca-d4172e46d7ed" providerId="ADAL" clId="{56EE2934-92EF-4645-B731-2F22501E2BDD}" dt="2024-05-08T21:21:06.934" v="2384"/>
      <pc:docMkLst>
        <pc:docMk/>
      </pc:docMkLst>
      <pc:sldChg chg="addSp delSp modSp mod modTransition">
        <pc:chgData name="Dr. Jonathan Pinifolo" userId="5303059a-895a-45ff-83ca-d4172e46d7ed" providerId="ADAL" clId="{56EE2934-92EF-4645-B731-2F22501E2BDD}" dt="2024-05-08T21:19:23.668" v="2374"/>
        <pc:sldMkLst>
          <pc:docMk/>
          <pc:sldMk cId="280903981" sldId="257"/>
        </pc:sldMkLst>
        <pc:spChg chg="mod">
          <ac:chgData name="Dr. Jonathan Pinifolo" userId="5303059a-895a-45ff-83ca-d4172e46d7ed" providerId="ADAL" clId="{56EE2934-92EF-4645-B731-2F22501E2BDD}" dt="2024-05-08T20:22:54.552" v="1825" actId="1076"/>
          <ac:spMkLst>
            <pc:docMk/>
            <pc:sldMk cId="280903981" sldId="257"/>
            <ac:spMk id="8" creationId="{471DECF8-0AC2-9083-0A7A-DB1D239747A6}"/>
          </ac:spMkLst>
        </pc:spChg>
        <pc:spChg chg="add del">
          <ac:chgData name="Dr. Jonathan Pinifolo" userId="5303059a-895a-45ff-83ca-d4172e46d7ed" providerId="ADAL" clId="{56EE2934-92EF-4645-B731-2F22501E2BDD}" dt="2024-05-08T20:44:25.923" v="1861" actId="22"/>
          <ac:spMkLst>
            <pc:docMk/>
            <pc:sldMk cId="280903981" sldId="257"/>
            <ac:spMk id="10" creationId="{0445C39A-F201-21C6-73BF-5096457EC09A}"/>
          </ac:spMkLst>
        </pc:spChg>
        <pc:picChg chg="add mod">
          <ac:chgData name="Dr. Jonathan Pinifolo" userId="5303059a-895a-45ff-83ca-d4172e46d7ed" providerId="ADAL" clId="{56EE2934-92EF-4645-B731-2F22501E2BDD}" dt="2024-05-08T20:23:04.900" v="1827" actId="1076"/>
          <ac:picMkLst>
            <pc:docMk/>
            <pc:sldMk cId="280903981" sldId="257"/>
            <ac:picMk id="2" creationId="{CD48BB05-0F8F-0A89-BAD3-C5B9F517D70D}"/>
          </ac:picMkLst>
        </pc:picChg>
      </pc:sldChg>
      <pc:sldChg chg="addSp delSp modSp mod modTransition setBg setClrOvrMap">
        <pc:chgData name="Dr. Jonathan Pinifolo" userId="5303059a-895a-45ff-83ca-d4172e46d7ed" providerId="ADAL" clId="{56EE2934-92EF-4645-B731-2F22501E2BDD}" dt="2024-05-08T21:19:52.874" v="2377"/>
        <pc:sldMkLst>
          <pc:docMk/>
          <pc:sldMk cId="1633559226" sldId="258"/>
        </pc:sldMkLst>
        <pc:spChg chg="mod ord">
          <ac:chgData name="Dr. Jonathan Pinifolo" userId="5303059a-895a-45ff-83ca-d4172e46d7ed" providerId="ADAL" clId="{56EE2934-92EF-4645-B731-2F22501E2BDD}" dt="2024-05-08T20:29:37.354" v="1851" actId="26606"/>
          <ac:spMkLst>
            <pc:docMk/>
            <pc:sldMk cId="1633559226" sldId="258"/>
            <ac:spMk id="2" creationId="{29C5BCDA-09F3-1CD9-5931-84938F9F584C}"/>
          </ac:spMkLst>
        </pc:spChg>
        <pc:spChg chg="add del mod">
          <ac:chgData name="Dr. Jonathan Pinifolo" userId="5303059a-895a-45ff-83ca-d4172e46d7ed" providerId="ADAL" clId="{56EE2934-92EF-4645-B731-2F22501E2BDD}" dt="2024-05-08T20:04:51.004" v="1803" actId="26606"/>
          <ac:spMkLst>
            <pc:docMk/>
            <pc:sldMk cId="1633559226" sldId="258"/>
            <ac:spMk id="10" creationId="{AF9ABBA5-C126-E6C0-8042-B43BD31058FB}"/>
          </ac:spMkLst>
        </pc:spChg>
        <pc:spChg chg="add del">
          <ac:chgData name="Dr. Jonathan Pinifolo" userId="5303059a-895a-45ff-83ca-d4172e46d7ed" providerId="ADAL" clId="{56EE2934-92EF-4645-B731-2F22501E2BDD}" dt="2024-05-08T20:29:22.862" v="1849" actId="26606"/>
          <ac:spMkLst>
            <pc:docMk/>
            <pc:sldMk cId="1633559226" sldId="258"/>
            <ac:spMk id="22" creationId="{7BC0F8B1-F985-469B-8332-13DBC7665557}"/>
          </ac:spMkLst>
        </pc:spChg>
        <pc:spChg chg="add del">
          <ac:chgData name="Dr. Jonathan Pinifolo" userId="5303059a-895a-45ff-83ca-d4172e46d7ed" providerId="ADAL" clId="{56EE2934-92EF-4645-B731-2F22501E2BDD}" dt="2024-05-08T20:29:22.862" v="1849" actId="26606"/>
          <ac:spMkLst>
            <pc:docMk/>
            <pc:sldMk cId="1633559226" sldId="258"/>
            <ac:spMk id="23" creationId="{89D15953-1642-4DD6-AD9E-01AA19247FF6}"/>
          </ac:spMkLst>
        </pc:spChg>
        <pc:spChg chg="add del">
          <ac:chgData name="Dr. Jonathan Pinifolo" userId="5303059a-895a-45ff-83ca-d4172e46d7ed" providerId="ADAL" clId="{56EE2934-92EF-4645-B731-2F22501E2BDD}" dt="2024-05-08T20:29:22.862" v="1849" actId="26606"/>
          <ac:spMkLst>
            <pc:docMk/>
            <pc:sldMk cId="1633559226" sldId="258"/>
            <ac:spMk id="24" creationId="{FBF3780C-749F-4B50-9E1D-F2B1F6DBB7DD}"/>
          </ac:spMkLst>
        </pc:spChg>
        <pc:spChg chg="add del">
          <ac:chgData name="Dr. Jonathan Pinifolo" userId="5303059a-895a-45ff-83ca-d4172e46d7ed" providerId="ADAL" clId="{56EE2934-92EF-4645-B731-2F22501E2BDD}" dt="2024-05-08T20:26:27.626" v="1834" actId="26606"/>
          <ac:spMkLst>
            <pc:docMk/>
            <pc:sldMk cId="1633559226" sldId="258"/>
            <ac:spMk id="25" creationId="{891401DC-7AF6-42FA-BE31-CF773B6C8B2E}"/>
          </ac:spMkLst>
        </pc:spChg>
        <pc:spChg chg="add del">
          <ac:chgData name="Dr. Jonathan Pinifolo" userId="5303059a-895a-45ff-83ca-d4172e46d7ed" providerId="ADAL" clId="{56EE2934-92EF-4645-B731-2F22501E2BDD}" dt="2024-05-08T20:29:37.354" v="1851" actId="26606"/>
          <ac:spMkLst>
            <pc:docMk/>
            <pc:sldMk cId="1633559226" sldId="258"/>
            <ac:spMk id="26" creationId="{0EFD753D-6A49-46DD-9E82-AA6E2C62B461}"/>
          </ac:spMkLst>
        </pc:spChg>
        <pc:spChg chg="add del">
          <ac:chgData name="Dr. Jonathan Pinifolo" userId="5303059a-895a-45ff-83ca-d4172e46d7ed" providerId="ADAL" clId="{56EE2934-92EF-4645-B731-2F22501E2BDD}" dt="2024-05-08T20:26:27.626" v="1834" actId="26606"/>
          <ac:spMkLst>
            <pc:docMk/>
            <pc:sldMk cId="1633559226" sldId="258"/>
            <ac:spMk id="27" creationId="{2B7203F0-D9CB-4774-B9D4-B3AB625DFBAD}"/>
          </ac:spMkLst>
        </pc:spChg>
        <pc:spChg chg="add del">
          <ac:chgData name="Dr. Jonathan Pinifolo" userId="5303059a-895a-45ff-83ca-d4172e46d7ed" providerId="ADAL" clId="{56EE2934-92EF-4645-B731-2F22501E2BDD}" dt="2024-05-08T20:29:37.354" v="1851" actId="26606"/>
          <ac:spMkLst>
            <pc:docMk/>
            <pc:sldMk cId="1633559226" sldId="258"/>
            <ac:spMk id="28" creationId="{138A5824-1F4A-4EE7-BC13-5BB48FC0809B}"/>
          </ac:spMkLst>
        </pc:spChg>
        <pc:spChg chg="add del">
          <ac:chgData name="Dr. Jonathan Pinifolo" userId="5303059a-895a-45ff-83ca-d4172e46d7ed" providerId="ADAL" clId="{56EE2934-92EF-4645-B731-2F22501E2BDD}" dt="2024-05-08T20:29:37.354" v="1851" actId="26606"/>
          <ac:spMkLst>
            <pc:docMk/>
            <pc:sldMk cId="1633559226" sldId="258"/>
            <ac:spMk id="30" creationId="{0F8BFD3B-29FB-4A95-BB51-220F8A6C5746}"/>
          </ac:spMkLst>
        </pc:spChg>
        <pc:graphicFrameChg chg="add del">
          <ac:chgData name="Dr. Jonathan Pinifolo" userId="5303059a-895a-45ff-83ca-d4172e46d7ed" providerId="ADAL" clId="{56EE2934-92EF-4645-B731-2F22501E2BDD}" dt="2024-05-08T20:03:11.708" v="1796" actId="26606"/>
          <ac:graphicFrameMkLst>
            <pc:docMk/>
            <pc:sldMk cId="1633559226" sldId="258"/>
            <ac:graphicFrameMk id="12" creationId="{052C40D5-1A9A-95B4-B818-CCE4F9F2D731}"/>
          </ac:graphicFrameMkLst>
        </pc:graphicFrameChg>
        <pc:graphicFrameChg chg="add del">
          <ac:chgData name="Dr. Jonathan Pinifolo" userId="5303059a-895a-45ff-83ca-d4172e46d7ed" providerId="ADAL" clId="{56EE2934-92EF-4645-B731-2F22501E2BDD}" dt="2024-05-08T20:03:20.932" v="1798" actId="26606"/>
          <ac:graphicFrameMkLst>
            <pc:docMk/>
            <pc:sldMk cId="1633559226" sldId="258"/>
            <ac:graphicFrameMk id="14" creationId="{A871A1D1-99D0-9DFA-4AF9-BC0285EFF7BC}"/>
          </ac:graphicFrameMkLst>
        </pc:graphicFrameChg>
        <pc:graphicFrameChg chg="add del">
          <ac:chgData name="Dr. Jonathan Pinifolo" userId="5303059a-895a-45ff-83ca-d4172e46d7ed" providerId="ADAL" clId="{56EE2934-92EF-4645-B731-2F22501E2BDD}" dt="2024-05-08T20:04:02.528" v="1800" actId="26606"/>
          <ac:graphicFrameMkLst>
            <pc:docMk/>
            <pc:sldMk cId="1633559226" sldId="258"/>
            <ac:graphicFrameMk id="16" creationId="{57B23B5B-DD04-F40E-4CE2-E7FEB509B2C9}"/>
          </ac:graphicFrameMkLst>
        </pc:graphicFrameChg>
        <pc:graphicFrameChg chg="add del">
          <ac:chgData name="Dr. Jonathan Pinifolo" userId="5303059a-895a-45ff-83ca-d4172e46d7ed" providerId="ADAL" clId="{56EE2934-92EF-4645-B731-2F22501E2BDD}" dt="2024-05-08T20:04:50.984" v="1802" actId="26606"/>
          <ac:graphicFrameMkLst>
            <pc:docMk/>
            <pc:sldMk cId="1633559226" sldId="258"/>
            <ac:graphicFrameMk id="18" creationId="{D43CC8D9-E814-85BC-A3E8-8784BF2C305A}"/>
          </ac:graphicFrameMkLst>
        </pc:graphicFrameChg>
        <pc:graphicFrameChg chg="add mod ord modGraphic">
          <ac:chgData name="Dr. Jonathan Pinifolo" userId="5303059a-895a-45ff-83ca-d4172e46d7ed" providerId="ADAL" clId="{56EE2934-92EF-4645-B731-2F22501E2BDD}" dt="2024-05-08T20:30:10.908" v="1853" actId="1076"/>
          <ac:graphicFrameMkLst>
            <pc:docMk/>
            <pc:sldMk cId="1633559226" sldId="258"/>
            <ac:graphicFrameMk id="20" creationId="{57B23B5B-DD04-F40E-4CE2-E7FEB509B2C9}"/>
          </ac:graphicFrameMkLst>
        </pc:graphicFrameChg>
        <pc:picChg chg="add mod ord">
          <ac:chgData name="Dr. Jonathan Pinifolo" userId="5303059a-895a-45ff-83ca-d4172e46d7ed" providerId="ADAL" clId="{56EE2934-92EF-4645-B731-2F22501E2BDD}" dt="2024-05-08T20:30:15.267" v="1854" actId="14100"/>
          <ac:picMkLst>
            <pc:docMk/>
            <pc:sldMk cId="1633559226" sldId="258"/>
            <ac:picMk id="3" creationId="{98767C13-3D64-DF36-2C40-5AE738539688}"/>
          </ac:picMkLst>
        </pc:picChg>
        <pc:picChg chg="mod ord">
          <ac:chgData name="Dr. Jonathan Pinifolo" userId="5303059a-895a-45ff-83ca-d4172e46d7ed" providerId="ADAL" clId="{56EE2934-92EF-4645-B731-2F22501E2BDD}" dt="2024-05-08T20:29:37.354" v="1851" actId="26606"/>
          <ac:picMkLst>
            <pc:docMk/>
            <pc:sldMk cId="1633559226" sldId="258"/>
            <ac:picMk id="4" creationId="{FE288BB4-81BF-20DC-C31B-1C6D8DEB78E5}"/>
          </ac:picMkLst>
        </pc:picChg>
        <pc:picChg chg="mod ord">
          <ac:chgData name="Dr. Jonathan Pinifolo" userId="5303059a-895a-45ff-83ca-d4172e46d7ed" providerId="ADAL" clId="{56EE2934-92EF-4645-B731-2F22501E2BDD}" dt="2024-05-08T20:29:37.354" v="1851" actId="26606"/>
          <ac:picMkLst>
            <pc:docMk/>
            <pc:sldMk cId="1633559226" sldId="258"/>
            <ac:picMk id="5" creationId="{7C01C1AE-210A-F574-34A4-7223467FAF55}"/>
          </ac:picMkLst>
        </pc:picChg>
        <pc:picChg chg="mod ord">
          <ac:chgData name="Dr. Jonathan Pinifolo" userId="5303059a-895a-45ff-83ca-d4172e46d7ed" providerId="ADAL" clId="{56EE2934-92EF-4645-B731-2F22501E2BDD}" dt="2024-05-08T20:29:37.354" v="1851" actId="26606"/>
          <ac:picMkLst>
            <pc:docMk/>
            <pc:sldMk cId="1633559226" sldId="258"/>
            <ac:picMk id="6" creationId="{BB51D63D-CFF5-D40C-8E26-43AC7EC4EE2C}"/>
          </ac:picMkLst>
        </pc:picChg>
        <pc:picChg chg="mod ord">
          <ac:chgData name="Dr. Jonathan Pinifolo" userId="5303059a-895a-45ff-83ca-d4172e46d7ed" providerId="ADAL" clId="{56EE2934-92EF-4645-B731-2F22501E2BDD}" dt="2024-05-08T20:30:01.465" v="1852" actId="1076"/>
          <ac:picMkLst>
            <pc:docMk/>
            <pc:sldMk cId="1633559226" sldId="258"/>
            <ac:picMk id="9" creationId="{251CF819-FDB2-D1C3-B02F-2278B4382415}"/>
          </ac:picMkLst>
        </pc:picChg>
        <pc:cxnChg chg="add del">
          <ac:chgData name="Dr. Jonathan Pinifolo" userId="5303059a-895a-45ff-83ca-d4172e46d7ed" providerId="ADAL" clId="{56EE2934-92EF-4645-B731-2F22501E2BDD}" dt="2024-05-08T20:26:27.626" v="1834" actId="26606"/>
          <ac:cxnSpMkLst>
            <pc:docMk/>
            <pc:sldMk cId="1633559226" sldId="258"/>
            <ac:cxnSpMk id="29" creationId="{A88CB8AF-5631-45C6-BFEC-971C4D6E5836}"/>
          </ac:cxnSpMkLst>
        </pc:cxnChg>
        <pc:cxnChg chg="add del">
          <ac:chgData name="Dr. Jonathan Pinifolo" userId="5303059a-895a-45ff-83ca-d4172e46d7ed" providerId="ADAL" clId="{56EE2934-92EF-4645-B731-2F22501E2BDD}" dt="2024-05-08T20:26:27.626" v="1834" actId="26606"/>
          <ac:cxnSpMkLst>
            <pc:docMk/>
            <pc:sldMk cId="1633559226" sldId="258"/>
            <ac:cxnSpMk id="31" creationId="{9F2EA1AF-73AB-4FCB-B4EE-0E42E7250F64}"/>
          </ac:cxnSpMkLst>
        </pc:cxnChg>
        <pc:cxnChg chg="add del">
          <ac:chgData name="Dr. Jonathan Pinifolo" userId="5303059a-895a-45ff-83ca-d4172e46d7ed" providerId="ADAL" clId="{56EE2934-92EF-4645-B731-2F22501E2BDD}" dt="2024-05-08T20:26:27.626" v="1834" actId="26606"/>
          <ac:cxnSpMkLst>
            <pc:docMk/>
            <pc:sldMk cId="1633559226" sldId="258"/>
            <ac:cxnSpMk id="33" creationId="{65A18FBF-6157-4210-BEF2-9A6C31FA89AD}"/>
          </ac:cxnSpMkLst>
        </pc:cxnChg>
        <pc:cxnChg chg="add del">
          <ac:chgData name="Dr. Jonathan Pinifolo" userId="5303059a-895a-45ff-83ca-d4172e46d7ed" providerId="ADAL" clId="{56EE2934-92EF-4645-B731-2F22501E2BDD}" dt="2024-05-08T20:26:27.626" v="1834" actId="26606"/>
          <ac:cxnSpMkLst>
            <pc:docMk/>
            <pc:sldMk cId="1633559226" sldId="258"/>
            <ac:cxnSpMk id="35" creationId="{43C9CCA8-3CEC-4CD0-A624-A701C612511D}"/>
          </ac:cxnSpMkLst>
        </pc:cxnChg>
      </pc:sldChg>
      <pc:sldChg chg="addSp delSp modSp mod modTransition">
        <pc:chgData name="Dr. Jonathan Pinifolo" userId="5303059a-895a-45ff-83ca-d4172e46d7ed" providerId="ADAL" clId="{56EE2934-92EF-4645-B731-2F22501E2BDD}" dt="2024-05-08T21:19:58.399" v="2378"/>
        <pc:sldMkLst>
          <pc:docMk/>
          <pc:sldMk cId="407242175" sldId="259"/>
        </pc:sldMkLst>
        <pc:spChg chg="del">
          <ac:chgData name="Dr. Jonathan Pinifolo" userId="5303059a-895a-45ff-83ca-d4172e46d7ed" providerId="ADAL" clId="{56EE2934-92EF-4645-B731-2F22501E2BDD}" dt="2024-05-08T20:08:52.812" v="1819" actId="26606"/>
          <ac:spMkLst>
            <pc:docMk/>
            <pc:sldMk cId="407242175" sldId="259"/>
            <ac:spMk id="3" creationId="{09DB43F1-DFC2-CE72-C2F0-502F54FCE0BF}"/>
          </ac:spMkLst>
        </pc:spChg>
        <pc:graphicFrameChg chg="add mod">
          <ac:chgData name="Dr. Jonathan Pinifolo" userId="5303059a-895a-45ff-83ca-d4172e46d7ed" providerId="ADAL" clId="{56EE2934-92EF-4645-B731-2F22501E2BDD}" dt="2024-05-08T21:07:30.732" v="2302" actId="20577"/>
          <ac:graphicFrameMkLst>
            <pc:docMk/>
            <pc:sldMk cId="407242175" sldId="259"/>
            <ac:graphicFrameMk id="10" creationId="{8B812279-44B0-F36F-B29E-5098241B450F}"/>
          </ac:graphicFrameMkLst>
        </pc:graphicFrameChg>
      </pc:sldChg>
      <pc:sldChg chg="addSp delSp modSp mod modTransition setBg">
        <pc:chgData name="Dr. Jonathan Pinifolo" userId="5303059a-895a-45ff-83ca-d4172e46d7ed" providerId="ADAL" clId="{56EE2934-92EF-4645-B731-2F22501E2BDD}" dt="2024-05-08T21:20:06.100" v="2379"/>
        <pc:sldMkLst>
          <pc:docMk/>
          <pc:sldMk cId="3889169579" sldId="260"/>
        </pc:sldMkLst>
        <pc:spChg chg="mod ord">
          <ac:chgData name="Dr. Jonathan Pinifolo" userId="5303059a-895a-45ff-83ca-d4172e46d7ed" providerId="ADAL" clId="{56EE2934-92EF-4645-B731-2F22501E2BDD}" dt="2024-05-08T20:07:10.336" v="1816" actId="26606"/>
          <ac:spMkLst>
            <pc:docMk/>
            <pc:sldMk cId="3889169579" sldId="260"/>
            <ac:spMk id="3" creationId="{5AFB8C8F-7EFF-E9F7-CBC9-384E32362346}"/>
          </ac:spMkLst>
        </pc:spChg>
        <pc:spChg chg="del mod">
          <ac:chgData name="Dr. Jonathan Pinifolo" userId="5303059a-895a-45ff-83ca-d4172e46d7ed" providerId="ADAL" clId="{56EE2934-92EF-4645-B731-2F22501E2BDD}" dt="2024-05-08T20:06:06.613" v="1807" actId="26606"/>
          <ac:spMkLst>
            <pc:docMk/>
            <pc:sldMk cId="3889169579" sldId="260"/>
            <ac:spMk id="8" creationId="{21AA2F17-2B88-163E-6038-BD0C3956BFFA}"/>
          </ac:spMkLst>
        </pc:spChg>
        <pc:grpChg chg="add del">
          <ac:chgData name="Dr. Jonathan Pinifolo" userId="5303059a-895a-45ff-83ca-d4172e46d7ed" providerId="ADAL" clId="{56EE2934-92EF-4645-B731-2F22501E2BDD}" dt="2024-05-08T20:07:10.336" v="1816" actId="26606"/>
          <ac:grpSpMkLst>
            <pc:docMk/>
            <pc:sldMk cId="3889169579" sldId="260"/>
            <ac:grpSpMk id="17" creationId="{32CC9F2B-E219-AF55-BBE8-372B5AC60059}"/>
          </ac:grpSpMkLst>
        </pc:grpChg>
        <pc:graphicFrameChg chg="add mod modGraphic">
          <ac:chgData name="Dr. Jonathan Pinifolo" userId="5303059a-895a-45ff-83ca-d4172e46d7ed" providerId="ADAL" clId="{56EE2934-92EF-4645-B731-2F22501E2BDD}" dt="2024-05-08T21:10:24.041" v="2350" actId="478"/>
          <ac:graphicFrameMkLst>
            <pc:docMk/>
            <pc:sldMk cId="3889169579" sldId="260"/>
            <ac:graphicFrameMk id="12" creationId="{7A6595B7-B9CF-8E2F-56B7-5A4C0E1B49D4}"/>
          </ac:graphicFrameMkLst>
        </pc:graphicFrameChg>
        <pc:picChg chg="mod ord">
          <ac:chgData name="Dr. Jonathan Pinifolo" userId="5303059a-895a-45ff-83ca-d4172e46d7ed" providerId="ADAL" clId="{56EE2934-92EF-4645-B731-2F22501E2BDD}" dt="2024-05-08T20:07:10.336" v="1816" actId="26606"/>
          <ac:picMkLst>
            <pc:docMk/>
            <pc:sldMk cId="3889169579" sldId="260"/>
            <ac:picMk id="4" creationId="{FE288BB4-81BF-20DC-C31B-1C6D8DEB78E5}"/>
          </ac:picMkLst>
        </pc:picChg>
        <pc:picChg chg="mod">
          <ac:chgData name="Dr. Jonathan Pinifolo" userId="5303059a-895a-45ff-83ca-d4172e46d7ed" providerId="ADAL" clId="{56EE2934-92EF-4645-B731-2F22501E2BDD}" dt="2024-05-08T20:07:10.336" v="1816" actId="26606"/>
          <ac:picMkLst>
            <pc:docMk/>
            <pc:sldMk cId="3889169579" sldId="260"/>
            <ac:picMk id="5" creationId="{7C01C1AE-210A-F574-34A4-7223467FAF55}"/>
          </ac:picMkLst>
        </pc:picChg>
        <pc:picChg chg="mod">
          <ac:chgData name="Dr. Jonathan Pinifolo" userId="5303059a-895a-45ff-83ca-d4172e46d7ed" providerId="ADAL" clId="{56EE2934-92EF-4645-B731-2F22501E2BDD}" dt="2024-05-08T20:07:10.336" v="1816" actId="26606"/>
          <ac:picMkLst>
            <pc:docMk/>
            <pc:sldMk cId="3889169579" sldId="260"/>
            <ac:picMk id="6" creationId="{BB51D63D-CFF5-D40C-8E26-43AC7EC4EE2C}"/>
          </ac:picMkLst>
        </pc:picChg>
        <pc:picChg chg="mod">
          <ac:chgData name="Dr. Jonathan Pinifolo" userId="5303059a-895a-45ff-83ca-d4172e46d7ed" providerId="ADAL" clId="{56EE2934-92EF-4645-B731-2F22501E2BDD}" dt="2024-05-08T20:07:10.336" v="1816" actId="26606"/>
          <ac:picMkLst>
            <pc:docMk/>
            <pc:sldMk cId="3889169579" sldId="260"/>
            <ac:picMk id="10" creationId="{2D73E707-A780-DA1C-B880-84AA632F9EF2}"/>
          </ac:picMkLst>
        </pc:picChg>
      </pc:sldChg>
      <pc:sldChg chg="addSp delSp modSp mod modTransition">
        <pc:chgData name="Dr. Jonathan Pinifolo" userId="5303059a-895a-45ff-83ca-d4172e46d7ed" providerId="ADAL" clId="{56EE2934-92EF-4645-B731-2F22501E2BDD}" dt="2024-05-08T21:20:27.500" v="2380"/>
        <pc:sldMkLst>
          <pc:docMk/>
          <pc:sldMk cId="2760823665" sldId="265"/>
        </pc:sldMkLst>
        <pc:spChg chg="mod">
          <ac:chgData name="Dr. Jonathan Pinifolo" userId="5303059a-895a-45ff-83ca-d4172e46d7ed" providerId="ADAL" clId="{56EE2934-92EF-4645-B731-2F22501E2BDD}" dt="2024-05-08T20:31:25.851" v="1855" actId="1076"/>
          <ac:spMkLst>
            <pc:docMk/>
            <pc:sldMk cId="2760823665" sldId="265"/>
            <ac:spMk id="3" creationId="{5AFB8C8F-7EFF-E9F7-CBC9-384E32362346}"/>
          </ac:spMkLst>
        </pc:spChg>
        <pc:spChg chg="del mod">
          <ac:chgData name="Dr. Jonathan Pinifolo" userId="5303059a-895a-45ff-83ca-d4172e46d7ed" providerId="ADAL" clId="{56EE2934-92EF-4645-B731-2F22501E2BDD}" dt="2024-05-08T20:08:12.737" v="1818" actId="26606"/>
          <ac:spMkLst>
            <pc:docMk/>
            <pc:sldMk cId="2760823665" sldId="265"/>
            <ac:spMk id="8" creationId="{21AA2F17-2B88-163E-6038-BD0C3956BFFA}"/>
          </ac:spMkLst>
        </pc:spChg>
        <pc:graphicFrameChg chg="add mod">
          <ac:chgData name="Dr. Jonathan Pinifolo" userId="5303059a-895a-45ff-83ca-d4172e46d7ed" providerId="ADAL" clId="{56EE2934-92EF-4645-B731-2F22501E2BDD}" dt="2024-05-08T21:11:45.600" v="2362" actId="20577"/>
          <ac:graphicFrameMkLst>
            <pc:docMk/>
            <pc:sldMk cId="2760823665" sldId="265"/>
            <ac:graphicFrameMk id="10" creationId="{56C34B49-846A-ADAC-0311-4F272373179E}"/>
          </ac:graphicFrameMkLst>
        </pc:graphicFrameChg>
      </pc:sldChg>
      <pc:sldChg chg="addSp delSp modSp mod modTransition">
        <pc:chgData name="Dr. Jonathan Pinifolo" userId="5303059a-895a-45ff-83ca-d4172e46d7ed" providerId="ADAL" clId="{56EE2934-92EF-4645-B731-2F22501E2BDD}" dt="2024-05-08T21:20:45.300" v="2382"/>
        <pc:sldMkLst>
          <pc:docMk/>
          <pc:sldMk cId="2689004343" sldId="266"/>
        </pc:sldMkLst>
        <pc:spChg chg="add del mod">
          <ac:chgData name="Dr. Jonathan Pinifolo" userId="5303059a-895a-45ff-83ca-d4172e46d7ed" providerId="ADAL" clId="{56EE2934-92EF-4645-B731-2F22501E2BDD}" dt="2024-05-08T20:10:32.251" v="1822" actId="26606"/>
          <ac:spMkLst>
            <pc:docMk/>
            <pc:sldMk cId="2689004343" sldId="266"/>
            <ac:spMk id="8" creationId="{21AA2F17-2B88-163E-6038-BD0C3956BFFA}"/>
          </ac:spMkLst>
        </pc:spChg>
        <pc:graphicFrameChg chg="add del">
          <ac:chgData name="Dr. Jonathan Pinifolo" userId="5303059a-895a-45ff-83ca-d4172e46d7ed" providerId="ADAL" clId="{56EE2934-92EF-4645-B731-2F22501E2BDD}" dt="2024-05-08T20:10:32.231" v="1821" actId="26606"/>
          <ac:graphicFrameMkLst>
            <pc:docMk/>
            <pc:sldMk cId="2689004343" sldId="266"/>
            <ac:graphicFrameMk id="10" creationId="{BE1A145B-08EB-28A9-8195-915DCB17DE9A}"/>
          </ac:graphicFrameMkLst>
        </pc:graphicFrameChg>
        <pc:graphicFrameChg chg="add">
          <ac:chgData name="Dr. Jonathan Pinifolo" userId="5303059a-895a-45ff-83ca-d4172e46d7ed" providerId="ADAL" clId="{56EE2934-92EF-4645-B731-2F22501E2BDD}" dt="2024-05-08T20:10:32.251" v="1822" actId="26606"/>
          <ac:graphicFrameMkLst>
            <pc:docMk/>
            <pc:sldMk cId="2689004343" sldId="266"/>
            <ac:graphicFrameMk id="12" creationId="{C37949C1-CEAE-D2C5-10F9-33119921FF84}"/>
          </ac:graphicFrameMkLst>
        </pc:graphicFrameChg>
      </pc:sldChg>
      <pc:sldChg chg="addSp modSp mod modTransition setBg">
        <pc:chgData name="Dr. Jonathan Pinifolo" userId="5303059a-895a-45ff-83ca-d4172e46d7ed" providerId="ADAL" clId="{56EE2934-92EF-4645-B731-2F22501E2BDD}" dt="2024-05-08T21:21:06.934" v="2384"/>
        <pc:sldMkLst>
          <pc:docMk/>
          <pc:sldMk cId="3547181567" sldId="267"/>
        </pc:sldMkLst>
        <pc:spChg chg="mod ord">
          <ac:chgData name="Dr. Jonathan Pinifolo" userId="5303059a-895a-45ff-83ca-d4172e46d7ed" providerId="ADAL" clId="{56EE2934-92EF-4645-B731-2F22501E2BDD}" dt="2024-05-08T19:55:11.297" v="1609" actId="26606"/>
          <ac:spMkLst>
            <pc:docMk/>
            <pc:sldMk cId="3547181567" sldId="267"/>
            <ac:spMk id="3" creationId="{5AFB8C8F-7EFF-E9F7-CBC9-384E32362346}"/>
          </ac:spMkLst>
        </pc:spChg>
        <pc:spChg chg="mod">
          <ac:chgData name="Dr. Jonathan Pinifolo" userId="5303059a-895a-45ff-83ca-d4172e46d7ed" providerId="ADAL" clId="{56EE2934-92EF-4645-B731-2F22501E2BDD}" dt="2024-05-08T20:33:59.027" v="1857" actId="1076"/>
          <ac:spMkLst>
            <pc:docMk/>
            <pc:sldMk cId="3547181567" sldId="267"/>
            <ac:spMk id="8" creationId="{21AA2F17-2B88-163E-6038-BD0C3956BFFA}"/>
          </ac:spMkLst>
        </pc:spChg>
        <pc:spChg chg="add">
          <ac:chgData name="Dr. Jonathan Pinifolo" userId="5303059a-895a-45ff-83ca-d4172e46d7ed" providerId="ADAL" clId="{56EE2934-92EF-4645-B731-2F22501E2BDD}" dt="2024-05-08T19:55:11.297" v="1609" actId="26606"/>
          <ac:spMkLst>
            <pc:docMk/>
            <pc:sldMk cId="3547181567" sldId="267"/>
            <ac:spMk id="1031" creationId="{BACC6370-2D7E-4714-9D71-7542949D7D5D}"/>
          </ac:spMkLst>
        </pc:spChg>
        <pc:spChg chg="add">
          <ac:chgData name="Dr. Jonathan Pinifolo" userId="5303059a-895a-45ff-83ca-d4172e46d7ed" providerId="ADAL" clId="{56EE2934-92EF-4645-B731-2F22501E2BDD}" dt="2024-05-08T19:55:11.297" v="1609" actId="26606"/>
          <ac:spMkLst>
            <pc:docMk/>
            <pc:sldMk cId="3547181567" sldId="267"/>
            <ac:spMk id="1033" creationId="{256B2C21-A230-48C0-8DF1-C46611373C44}"/>
          </ac:spMkLst>
        </pc:spChg>
        <pc:spChg chg="add">
          <ac:chgData name="Dr. Jonathan Pinifolo" userId="5303059a-895a-45ff-83ca-d4172e46d7ed" providerId="ADAL" clId="{56EE2934-92EF-4645-B731-2F22501E2BDD}" dt="2024-05-08T19:55:11.297" v="1609" actId="26606"/>
          <ac:spMkLst>
            <pc:docMk/>
            <pc:sldMk cId="3547181567" sldId="267"/>
            <ac:spMk id="1035" creationId="{3847E18C-932D-4C95-AABA-FEC7C9499AD7}"/>
          </ac:spMkLst>
        </pc:spChg>
        <pc:spChg chg="add">
          <ac:chgData name="Dr. Jonathan Pinifolo" userId="5303059a-895a-45ff-83ca-d4172e46d7ed" providerId="ADAL" clId="{56EE2934-92EF-4645-B731-2F22501E2BDD}" dt="2024-05-08T19:55:11.297" v="1609" actId="26606"/>
          <ac:spMkLst>
            <pc:docMk/>
            <pc:sldMk cId="3547181567" sldId="267"/>
            <ac:spMk id="1037" creationId="{3150CB11-0C61-439E-910F-5787759E72A0}"/>
          </ac:spMkLst>
        </pc:spChg>
        <pc:spChg chg="add">
          <ac:chgData name="Dr. Jonathan Pinifolo" userId="5303059a-895a-45ff-83ca-d4172e46d7ed" providerId="ADAL" clId="{56EE2934-92EF-4645-B731-2F22501E2BDD}" dt="2024-05-08T19:55:11.297" v="1609" actId="26606"/>
          <ac:spMkLst>
            <pc:docMk/>
            <pc:sldMk cId="3547181567" sldId="267"/>
            <ac:spMk id="1039" creationId="{43F8A58B-5155-44CE-A5FF-7647B47D0A7A}"/>
          </ac:spMkLst>
        </pc:spChg>
        <pc:spChg chg="add">
          <ac:chgData name="Dr. Jonathan Pinifolo" userId="5303059a-895a-45ff-83ca-d4172e46d7ed" providerId="ADAL" clId="{56EE2934-92EF-4645-B731-2F22501E2BDD}" dt="2024-05-08T19:55:11.297" v="1609" actId="26606"/>
          <ac:spMkLst>
            <pc:docMk/>
            <pc:sldMk cId="3547181567" sldId="267"/>
            <ac:spMk id="1041" creationId="{443F2ACA-E6D6-4028-82DD-F03C262D5DE6}"/>
          </ac:spMkLst>
        </pc:spChg>
        <pc:picChg chg="mod">
          <ac:chgData name="Dr. Jonathan Pinifolo" userId="5303059a-895a-45ff-83ca-d4172e46d7ed" providerId="ADAL" clId="{56EE2934-92EF-4645-B731-2F22501E2BDD}" dt="2024-05-08T19:55:11.297" v="1609" actId="26606"/>
          <ac:picMkLst>
            <pc:docMk/>
            <pc:sldMk cId="3547181567" sldId="267"/>
            <ac:picMk id="4" creationId="{FE288BB4-81BF-20DC-C31B-1C6D8DEB78E5}"/>
          </ac:picMkLst>
        </pc:picChg>
        <pc:picChg chg="mod">
          <ac:chgData name="Dr. Jonathan Pinifolo" userId="5303059a-895a-45ff-83ca-d4172e46d7ed" providerId="ADAL" clId="{56EE2934-92EF-4645-B731-2F22501E2BDD}" dt="2024-05-08T19:55:11.297" v="1609" actId="26606"/>
          <ac:picMkLst>
            <pc:docMk/>
            <pc:sldMk cId="3547181567" sldId="267"/>
            <ac:picMk id="5" creationId="{7C01C1AE-210A-F574-34A4-7223467FAF55}"/>
          </ac:picMkLst>
        </pc:picChg>
        <pc:picChg chg="mod">
          <ac:chgData name="Dr. Jonathan Pinifolo" userId="5303059a-895a-45ff-83ca-d4172e46d7ed" providerId="ADAL" clId="{56EE2934-92EF-4645-B731-2F22501E2BDD}" dt="2024-05-08T19:55:11.297" v="1609" actId="26606"/>
          <ac:picMkLst>
            <pc:docMk/>
            <pc:sldMk cId="3547181567" sldId="267"/>
            <ac:picMk id="6" creationId="{BB51D63D-CFF5-D40C-8E26-43AC7EC4EE2C}"/>
          </ac:picMkLst>
        </pc:picChg>
        <pc:picChg chg="add mod">
          <ac:chgData name="Dr. Jonathan Pinifolo" userId="5303059a-895a-45ff-83ca-d4172e46d7ed" providerId="ADAL" clId="{56EE2934-92EF-4645-B731-2F22501E2BDD}" dt="2024-05-08T19:03:59.959" v="932"/>
          <ac:picMkLst>
            <pc:docMk/>
            <pc:sldMk cId="3547181567" sldId="267"/>
            <ac:picMk id="7" creationId="{6C01A7E8-A907-E1A0-EC13-4CE17285CBC8}"/>
          </ac:picMkLst>
        </pc:picChg>
        <pc:picChg chg="add mod">
          <ac:chgData name="Dr. Jonathan Pinifolo" userId="5303059a-895a-45ff-83ca-d4172e46d7ed" providerId="ADAL" clId="{56EE2934-92EF-4645-B731-2F22501E2BDD}" dt="2024-05-08T19:55:11.297" v="1609" actId="26606"/>
          <ac:picMkLst>
            <pc:docMk/>
            <pc:sldMk cId="3547181567" sldId="267"/>
            <ac:picMk id="10" creationId="{ECAA1EC4-CD78-2C76-5D39-D2545EF619F1}"/>
          </ac:picMkLst>
        </pc:picChg>
        <pc:picChg chg="add mod">
          <ac:chgData name="Dr. Jonathan Pinifolo" userId="5303059a-895a-45ff-83ca-d4172e46d7ed" providerId="ADAL" clId="{56EE2934-92EF-4645-B731-2F22501E2BDD}" dt="2024-05-08T20:34:13.205" v="1859" actId="14100"/>
          <ac:picMkLst>
            <pc:docMk/>
            <pc:sldMk cId="3547181567" sldId="267"/>
            <ac:picMk id="1026" creationId="{A2A45EEC-186E-C5C6-54FA-659942D46FAB}"/>
          </ac:picMkLst>
        </pc:picChg>
      </pc:sldChg>
      <pc:sldChg chg="addSp delSp modSp add mod setBg">
        <pc:chgData name="Dr. Jonathan Pinifolo" userId="5303059a-895a-45ff-83ca-d4172e46d7ed" providerId="ADAL" clId="{56EE2934-92EF-4645-B731-2F22501E2BDD}" dt="2024-05-08T19:54:02.274" v="1608" actId="26606"/>
        <pc:sldMkLst>
          <pc:docMk/>
          <pc:sldMk cId="4119859444" sldId="269"/>
        </pc:sldMkLst>
        <pc:spChg chg="mod">
          <ac:chgData name="Dr. Jonathan Pinifolo" userId="5303059a-895a-45ff-83ca-d4172e46d7ed" providerId="ADAL" clId="{56EE2934-92EF-4645-B731-2F22501E2BDD}" dt="2024-05-08T19:46:06.606" v="1502" actId="5793"/>
          <ac:spMkLst>
            <pc:docMk/>
            <pc:sldMk cId="4119859444" sldId="269"/>
            <ac:spMk id="3" creationId="{C96374A5-FA42-D5A0-1A5D-A93931F654FF}"/>
          </ac:spMkLst>
        </pc:spChg>
        <pc:spChg chg="del mod">
          <ac:chgData name="Dr. Jonathan Pinifolo" userId="5303059a-895a-45ff-83ca-d4172e46d7ed" providerId="ADAL" clId="{56EE2934-92EF-4645-B731-2F22501E2BDD}" dt="2024-05-08T19:47:50.836" v="1566"/>
          <ac:spMkLst>
            <pc:docMk/>
            <pc:sldMk cId="4119859444" sldId="269"/>
            <ac:spMk id="4" creationId="{00F48173-2C14-3FA8-6A1C-191F45667CB8}"/>
          </ac:spMkLst>
        </pc:spChg>
        <pc:spChg chg="mod">
          <ac:chgData name="Dr. Jonathan Pinifolo" userId="5303059a-895a-45ff-83ca-d4172e46d7ed" providerId="ADAL" clId="{56EE2934-92EF-4645-B731-2F22501E2BDD}" dt="2024-05-08T19:53:30.126" v="1602" actId="20577"/>
          <ac:spMkLst>
            <pc:docMk/>
            <pc:sldMk cId="4119859444" sldId="269"/>
            <ac:spMk id="5" creationId="{5679ECB5-3B17-BAF0-4C1F-28007C0B2664}"/>
          </ac:spMkLst>
        </pc:spChg>
        <pc:grpChg chg="del mod">
          <ac:chgData name="Dr. Jonathan Pinifolo" userId="5303059a-895a-45ff-83ca-d4172e46d7ed" providerId="ADAL" clId="{56EE2934-92EF-4645-B731-2F22501E2BDD}" dt="2024-05-08T19:53:44.181" v="1604" actId="478"/>
          <ac:grpSpMkLst>
            <pc:docMk/>
            <pc:sldMk cId="4119859444" sldId="269"/>
            <ac:grpSpMk id="9" creationId="{8AE516FD-D8DD-C1A1-75FB-929CEE2E53F3}"/>
          </ac:grpSpMkLst>
        </pc:grpChg>
        <pc:picChg chg="add mod">
          <ac:chgData name="Dr. Jonathan Pinifolo" userId="5303059a-895a-45ff-83ca-d4172e46d7ed" providerId="ADAL" clId="{56EE2934-92EF-4645-B731-2F22501E2BDD}" dt="2024-05-08T19:54:02.274" v="1608" actId="26606"/>
          <ac:picMkLst>
            <pc:docMk/>
            <pc:sldMk cId="4119859444" sldId="269"/>
            <ac:picMk id="6" creationId="{1AF23BE3-3B25-988F-2E3E-9F9074FEFC4F}"/>
          </ac:picMkLst>
        </pc:picChg>
        <pc:picChg chg="mod ord">
          <ac:chgData name="Dr. Jonathan Pinifolo" userId="5303059a-895a-45ff-83ca-d4172e46d7ed" providerId="ADAL" clId="{56EE2934-92EF-4645-B731-2F22501E2BDD}" dt="2024-05-08T19:54:02.274" v="1608" actId="26606"/>
          <ac:picMkLst>
            <pc:docMk/>
            <pc:sldMk cId="4119859444" sldId="269"/>
            <ac:picMk id="8" creationId="{CB7965E3-B9C4-9742-EEE2-F27A90ADD0D6}"/>
          </ac:picMkLst>
        </pc:picChg>
        <pc:picChg chg="add mod ord">
          <ac:chgData name="Dr. Jonathan Pinifolo" userId="5303059a-895a-45ff-83ca-d4172e46d7ed" providerId="ADAL" clId="{56EE2934-92EF-4645-B731-2F22501E2BDD}" dt="2024-05-08T19:54:02.274" v="1608" actId="26606"/>
          <ac:picMkLst>
            <pc:docMk/>
            <pc:sldMk cId="4119859444" sldId="269"/>
            <ac:picMk id="2050" creationId="{A0BF4990-CB88-E531-FE9F-BB80359982DC}"/>
          </ac:picMkLst>
        </pc:picChg>
        <pc:picChg chg="add mod">
          <ac:chgData name="Dr. Jonathan Pinifolo" userId="5303059a-895a-45ff-83ca-d4172e46d7ed" providerId="ADAL" clId="{56EE2934-92EF-4645-B731-2F22501E2BDD}" dt="2024-05-08T19:54:02.274" v="1608" actId="26606"/>
          <ac:picMkLst>
            <pc:docMk/>
            <pc:sldMk cId="4119859444" sldId="269"/>
            <ac:picMk id="2052" creationId="{0A8F33D2-2B49-9103-D4DE-ED9FB6545168}"/>
          </ac:picMkLst>
        </pc:picChg>
      </pc:sldChg>
      <pc:sldChg chg="addSp delSp modSp mod modTransition">
        <pc:chgData name="Dr. Jonathan Pinifolo" userId="5303059a-895a-45ff-83ca-d4172e46d7ed" providerId="ADAL" clId="{56EE2934-92EF-4645-B731-2F22501E2BDD}" dt="2024-05-08T21:20:55.219" v="2383"/>
        <pc:sldMkLst>
          <pc:docMk/>
          <pc:sldMk cId="4178176759" sldId="270"/>
        </pc:sldMkLst>
        <pc:spChg chg="mod">
          <ac:chgData name="Dr. Jonathan Pinifolo" userId="5303059a-895a-45ff-83ca-d4172e46d7ed" providerId="ADAL" clId="{56EE2934-92EF-4645-B731-2F22501E2BDD}" dt="2024-05-08T19:34:14.786" v="1332" actId="1076"/>
          <ac:spMkLst>
            <pc:docMk/>
            <pc:sldMk cId="4178176759" sldId="270"/>
            <ac:spMk id="3" creationId="{5AFB8C8F-7EFF-E9F7-CBC9-384E32362346}"/>
          </ac:spMkLst>
        </pc:spChg>
        <pc:spChg chg="add del mod">
          <ac:chgData name="Dr. Jonathan Pinifolo" userId="5303059a-895a-45ff-83ca-d4172e46d7ed" providerId="ADAL" clId="{56EE2934-92EF-4645-B731-2F22501E2BDD}" dt="2024-05-08T20:00:16.536" v="1792" actId="26606"/>
          <ac:spMkLst>
            <pc:docMk/>
            <pc:sldMk cId="4178176759" sldId="270"/>
            <ac:spMk id="8" creationId="{21AA2F17-2B88-163E-6038-BD0C3956BFFA}"/>
          </ac:spMkLst>
        </pc:spChg>
        <pc:graphicFrameChg chg="add del">
          <ac:chgData name="Dr. Jonathan Pinifolo" userId="5303059a-895a-45ff-83ca-d4172e46d7ed" providerId="ADAL" clId="{56EE2934-92EF-4645-B731-2F22501E2BDD}" dt="2024-05-08T19:56:43.531" v="1611" actId="26606"/>
          <ac:graphicFrameMkLst>
            <pc:docMk/>
            <pc:sldMk cId="4178176759" sldId="270"/>
            <ac:graphicFrameMk id="10" creationId="{678CA983-09D8-AF1E-348A-519D4CE2B65A}"/>
          </ac:graphicFrameMkLst>
        </pc:graphicFrameChg>
        <pc:graphicFrameChg chg="add del">
          <ac:chgData name="Dr. Jonathan Pinifolo" userId="5303059a-895a-45ff-83ca-d4172e46d7ed" providerId="ADAL" clId="{56EE2934-92EF-4645-B731-2F22501E2BDD}" dt="2024-05-08T20:00:16.496" v="1791" actId="26606"/>
          <ac:graphicFrameMkLst>
            <pc:docMk/>
            <pc:sldMk cId="4178176759" sldId="270"/>
            <ac:graphicFrameMk id="11" creationId="{08054863-8C16-70C4-BE00-A73564191A29}"/>
          </ac:graphicFrameMkLst>
        </pc:graphicFrameChg>
        <pc:graphicFrameChg chg="add">
          <ac:chgData name="Dr. Jonathan Pinifolo" userId="5303059a-895a-45ff-83ca-d4172e46d7ed" providerId="ADAL" clId="{56EE2934-92EF-4645-B731-2F22501E2BDD}" dt="2024-05-08T20:00:16.536" v="1792" actId="26606"/>
          <ac:graphicFrameMkLst>
            <pc:docMk/>
            <pc:sldMk cId="4178176759" sldId="270"/>
            <ac:graphicFrameMk id="13" creationId="{FA5ACBBE-F1FB-66D3-4114-66A33A96CCF1}"/>
          </ac:graphicFrameMkLst>
        </pc:graphicFrameChg>
        <pc:picChg chg="add mod">
          <ac:chgData name="Dr. Jonathan Pinifolo" userId="5303059a-895a-45ff-83ca-d4172e46d7ed" providerId="ADAL" clId="{56EE2934-92EF-4645-B731-2F22501E2BDD}" dt="2024-05-08T20:01:13.788" v="1793" actId="27614"/>
          <ac:picMkLst>
            <pc:docMk/>
            <pc:sldMk cId="4178176759" sldId="270"/>
            <ac:picMk id="2" creationId="{8093B6D1-5F13-A23F-FBC3-FA57C0794593}"/>
          </ac:picMkLst>
        </pc:picChg>
        <pc:picChg chg="mod">
          <ac:chgData name="Dr. Jonathan Pinifolo" userId="5303059a-895a-45ff-83ca-d4172e46d7ed" providerId="ADAL" clId="{56EE2934-92EF-4645-B731-2F22501E2BDD}" dt="2024-05-08T20:01:13.803" v="1794" actId="27614"/>
          <ac:picMkLst>
            <pc:docMk/>
            <pc:sldMk cId="4178176759" sldId="270"/>
            <ac:picMk id="6" creationId="{BB51D63D-CFF5-D40C-8E26-43AC7EC4EE2C}"/>
          </ac:picMkLst>
        </pc:picChg>
        <pc:picChg chg="mod">
          <ac:chgData name="Dr. Jonathan Pinifolo" userId="5303059a-895a-45ff-83ca-d4172e46d7ed" providerId="ADAL" clId="{56EE2934-92EF-4645-B731-2F22501E2BDD}" dt="2024-05-08T19:33:44.460" v="1324" actId="14100"/>
          <ac:picMkLst>
            <pc:docMk/>
            <pc:sldMk cId="4178176759" sldId="270"/>
            <ac:picMk id="7" creationId="{B88B27DC-8ED3-9400-B686-3A22FF313A73}"/>
          </ac:picMkLst>
        </pc:picChg>
      </pc:sldChg>
      <pc:sldChg chg="del">
        <pc:chgData name="Dr. Jonathan Pinifolo" userId="5303059a-895a-45ff-83ca-d4172e46d7ed" providerId="ADAL" clId="{56EE2934-92EF-4645-B731-2F22501E2BDD}" dt="2024-05-08T18:56:02.924" v="931" actId="47"/>
        <pc:sldMkLst>
          <pc:docMk/>
          <pc:sldMk cId="2111100046" sldId="271"/>
        </pc:sldMkLst>
      </pc:sldChg>
      <pc:sldChg chg="addSp modSp mod modTransition">
        <pc:chgData name="Dr. Jonathan Pinifolo" userId="5303059a-895a-45ff-83ca-d4172e46d7ed" providerId="ADAL" clId="{56EE2934-92EF-4645-B731-2F22501E2BDD}" dt="2024-05-08T21:20:32.931" v="2381"/>
        <pc:sldMkLst>
          <pc:docMk/>
          <pc:sldMk cId="1342504361" sldId="272"/>
        </pc:sldMkLst>
        <pc:spChg chg="mod">
          <ac:chgData name="Dr. Jonathan Pinifolo" userId="5303059a-895a-45ff-83ca-d4172e46d7ed" providerId="ADAL" clId="{56EE2934-92EF-4645-B731-2F22501E2BDD}" dt="2024-05-08T18:42:27.651" v="887" actId="1076"/>
          <ac:spMkLst>
            <pc:docMk/>
            <pc:sldMk cId="1342504361" sldId="272"/>
            <ac:spMk id="3" creationId="{5AFB8C8F-7EFF-E9F7-CBC9-384E32362346}"/>
          </ac:spMkLst>
        </pc:spChg>
        <pc:spChg chg="mod">
          <ac:chgData name="Dr. Jonathan Pinifolo" userId="5303059a-895a-45ff-83ca-d4172e46d7ed" providerId="ADAL" clId="{56EE2934-92EF-4645-B731-2F22501E2BDD}" dt="2024-05-08T18:42:33.040" v="888" actId="1076"/>
          <ac:spMkLst>
            <pc:docMk/>
            <pc:sldMk cId="1342504361" sldId="272"/>
            <ac:spMk id="8" creationId="{21AA2F17-2B88-163E-6038-BD0C3956BFFA}"/>
          </ac:spMkLst>
        </pc:spChg>
        <pc:spChg chg="add mod">
          <ac:chgData name="Dr. Jonathan Pinifolo" userId="5303059a-895a-45ff-83ca-d4172e46d7ed" providerId="ADAL" clId="{56EE2934-92EF-4645-B731-2F22501E2BDD}" dt="2024-05-08T18:43:09.509" v="891" actId="255"/>
          <ac:spMkLst>
            <pc:docMk/>
            <pc:sldMk cId="1342504361" sldId="272"/>
            <ac:spMk id="9" creationId="{42F0915A-69E1-1B98-5A48-5F603092D7AA}"/>
          </ac:spMkLst>
        </pc:spChg>
        <pc:picChg chg="mod">
          <ac:chgData name="Dr. Jonathan Pinifolo" userId="5303059a-895a-45ff-83ca-d4172e46d7ed" providerId="ADAL" clId="{56EE2934-92EF-4645-B731-2F22501E2BDD}" dt="2024-05-08T18:42:22.479" v="886" actId="1076"/>
          <ac:picMkLst>
            <pc:docMk/>
            <pc:sldMk cId="1342504361" sldId="272"/>
            <ac:picMk id="6" creationId="{BB51D63D-CFF5-D40C-8E26-43AC7EC4EE2C}"/>
          </ac:picMkLst>
        </pc:picChg>
        <pc:picChg chg="add mod">
          <ac:chgData name="Dr. Jonathan Pinifolo" userId="5303059a-895a-45ff-83ca-d4172e46d7ed" providerId="ADAL" clId="{56EE2934-92EF-4645-B731-2F22501E2BDD}" dt="2024-05-08T18:42:14.059" v="885" actId="14100"/>
          <ac:picMkLst>
            <pc:docMk/>
            <pc:sldMk cId="1342504361" sldId="272"/>
            <ac:picMk id="7" creationId="{C4A1DC12-E375-8310-9D60-069ED8215B33}"/>
          </ac:picMkLst>
        </pc:picChg>
      </pc:sldChg>
      <pc:sldChg chg="modSp del mod">
        <pc:chgData name="Dr. Jonathan Pinifolo" userId="5303059a-895a-45ff-83ca-d4172e46d7ed" providerId="ADAL" clId="{56EE2934-92EF-4645-B731-2F22501E2BDD}" dt="2024-05-08T18:55:22.750" v="926" actId="47"/>
        <pc:sldMkLst>
          <pc:docMk/>
          <pc:sldMk cId="3468478548" sldId="273"/>
        </pc:sldMkLst>
        <pc:picChg chg="mod">
          <ac:chgData name="Dr. Jonathan Pinifolo" userId="5303059a-895a-45ff-83ca-d4172e46d7ed" providerId="ADAL" clId="{56EE2934-92EF-4645-B731-2F22501E2BDD}" dt="2024-05-08T18:53:41.720" v="911" actId="14100"/>
          <ac:picMkLst>
            <pc:docMk/>
            <pc:sldMk cId="3468478548" sldId="273"/>
            <ac:picMk id="3" creationId="{9DA51B95-6F39-D6B7-1ACC-AFD2D65C2CA9}"/>
          </ac:picMkLst>
        </pc:picChg>
      </pc:sldChg>
      <pc:sldChg chg="addSp delSp modSp add mod setBg delDesignElem">
        <pc:chgData name="Dr. Jonathan Pinifolo" userId="5303059a-895a-45ff-83ca-d4172e46d7ed" providerId="ADAL" clId="{56EE2934-92EF-4645-B731-2F22501E2BDD}" dt="2024-05-08T18:55:57.312" v="930"/>
        <pc:sldMkLst>
          <pc:docMk/>
          <pc:sldMk cId="3924134381" sldId="756"/>
        </pc:sldMkLst>
        <pc:spChg chg="del">
          <ac:chgData name="Dr. Jonathan Pinifolo" userId="5303059a-895a-45ff-83ca-d4172e46d7ed" providerId="ADAL" clId="{56EE2934-92EF-4645-B731-2F22501E2BDD}" dt="2024-05-08T18:51:39.950" v="906"/>
          <ac:spMkLst>
            <pc:docMk/>
            <pc:sldMk cId="3924134381" sldId="756"/>
            <ac:spMk id="16" creationId="{69D184B2-2226-4E31-BCCB-444330767440}"/>
          </ac:spMkLst>
        </pc:spChg>
        <pc:spChg chg="del">
          <ac:chgData name="Dr. Jonathan Pinifolo" userId="5303059a-895a-45ff-83ca-d4172e46d7ed" providerId="ADAL" clId="{56EE2934-92EF-4645-B731-2F22501E2BDD}" dt="2024-05-08T18:51:39.950" v="906"/>
          <ac:spMkLst>
            <pc:docMk/>
            <pc:sldMk cId="3924134381" sldId="756"/>
            <ac:spMk id="18" creationId="{1AC4D4E3-486A-464A-8EC8-D44881097267}"/>
          </ac:spMkLst>
        </pc:spChg>
        <pc:spChg chg="del">
          <ac:chgData name="Dr. Jonathan Pinifolo" userId="5303059a-895a-45ff-83ca-d4172e46d7ed" providerId="ADAL" clId="{56EE2934-92EF-4645-B731-2F22501E2BDD}" dt="2024-05-08T18:51:39.950" v="906"/>
          <ac:spMkLst>
            <pc:docMk/>
            <pc:sldMk cId="3924134381" sldId="756"/>
            <ac:spMk id="20" creationId="{864DE13E-58EB-4475-B79C-0D4FC651239B}"/>
          </ac:spMkLst>
        </pc:spChg>
        <pc:grpChg chg="del">
          <ac:chgData name="Dr. Jonathan Pinifolo" userId="5303059a-895a-45ff-83ca-d4172e46d7ed" providerId="ADAL" clId="{56EE2934-92EF-4645-B731-2F22501E2BDD}" dt="2024-05-08T18:55:30.431" v="927" actId="478"/>
          <ac:grpSpMkLst>
            <pc:docMk/>
            <pc:sldMk cId="3924134381" sldId="756"/>
            <ac:grpSpMk id="28" creationId="{2A88A44F-7A8D-C8DF-9D0F-CAD83BBA4B64}"/>
          </ac:grpSpMkLst>
        </pc:grpChg>
        <pc:picChg chg="add mod">
          <ac:chgData name="Dr. Jonathan Pinifolo" userId="5303059a-895a-45ff-83ca-d4172e46d7ed" providerId="ADAL" clId="{56EE2934-92EF-4645-B731-2F22501E2BDD}" dt="2024-05-08T18:55:38.810" v="928"/>
          <ac:picMkLst>
            <pc:docMk/>
            <pc:sldMk cId="3924134381" sldId="756"/>
            <ac:picMk id="3" creationId="{47DD4E17-FA3F-B118-46A9-978DE7B7122F}"/>
          </ac:picMkLst>
        </pc:picChg>
        <pc:picChg chg="add mod">
          <ac:chgData name="Dr. Jonathan Pinifolo" userId="5303059a-895a-45ff-83ca-d4172e46d7ed" providerId="ADAL" clId="{56EE2934-92EF-4645-B731-2F22501E2BDD}" dt="2024-05-08T18:55:49.674" v="929"/>
          <ac:picMkLst>
            <pc:docMk/>
            <pc:sldMk cId="3924134381" sldId="756"/>
            <ac:picMk id="8" creationId="{08E6C682-BE2D-5C96-189A-17DD80BAA636}"/>
          </ac:picMkLst>
        </pc:picChg>
        <pc:picChg chg="add mod">
          <ac:chgData name="Dr. Jonathan Pinifolo" userId="5303059a-895a-45ff-83ca-d4172e46d7ed" providerId="ADAL" clId="{56EE2934-92EF-4645-B731-2F22501E2BDD}" dt="2024-05-08T18:55:57.312" v="930"/>
          <ac:picMkLst>
            <pc:docMk/>
            <pc:sldMk cId="3924134381" sldId="756"/>
            <ac:picMk id="11" creationId="{F0354DE7-67C0-5ADD-E748-96BBAB5DD34E}"/>
          </ac:picMkLst>
        </pc:picChg>
        <pc:cxnChg chg="del">
          <ac:chgData name="Dr. Jonathan Pinifolo" userId="5303059a-895a-45ff-83ca-d4172e46d7ed" providerId="ADAL" clId="{56EE2934-92EF-4645-B731-2F22501E2BDD}" dt="2024-05-08T18:51:39.950" v="906"/>
          <ac:cxnSpMkLst>
            <pc:docMk/>
            <pc:sldMk cId="3924134381" sldId="756"/>
            <ac:cxnSpMk id="22" creationId="{02E9B2EE-76CA-47F3-9977-3F2FCB7FD252}"/>
          </ac:cxnSpMkLst>
        </pc:cxnChg>
      </pc:sldChg>
      <pc:sldChg chg="addSp modSp add mod">
        <pc:chgData name="Dr. Jonathan Pinifolo" userId="5303059a-895a-45ff-83ca-d4172e46d7ed" providerId="ADAL" clId="{56EE2934-92EF-4645-B731-2F22501E2BDD}" dt="2024-05-08T18:54:42.897" v="924" actId="14100"/>
        <pc:sldMkLst>
          <pc:docMk/>
          <pc:sldMk cId="3461917470" sldId="3867"/>
        </pc:sldMkLst>
        <pc:spChg chg="mod">
          <ac:chgData name="Dr. Jonathan Pinifolo" userId="5303059a-895a-45ff-83ca-d4172e46d7ed" providerId="ADAL" clId="{56EE2934-92EF-4645-B731-2F22501E2BDD}" dt="2024-05-08T18:54:25.584" v="919" actId="20577"/>
          <ac:spMkLst>
            <pc:docMk/>
            <pc:sldMk cId="3461917470" sldId="3867"/>
            <ac:spMk id="26" creationId="{44F2E420-96B5-4600-A908-7BF4B8487815}"/>
          </ac:spMkLst>
        </pc:spChg>
        <pc:picChg chg="add mod">
          <ac:chgData name="Dr. Jonathan Pinifolo" userId="5303059a-895a-45ff-83ca-d4172e46d7ed" providerId="ADAL" clId="{56EE2934-92EF-4645-B731-2F22501E2BDD}" dt="2024-05-08T18:51:51.015" v="907"/>
          <ac:picMkLst>
            <pc:docMk/>
            <pc:sldMk cId="3461917470" sldId="3867"/>
            <ac:picMk id="4" creationId="{84A87B93-1BB0-B7F3-05F3-358B7CA9AB32}"/>
          </ac:picMkLst>
        </pc:picChg>
        <pc:picChg chg="add mod">
          <ac:chgData name="Dr. Jonathan Pinifolo" userId="5303059a-895a-45ff-83ca-d4172e46d7ed" providerId="ADAL" clId="{56EE2934-92EF-4645-B731-2F22501E2BDD}" dt="2024-05-08T18:52:00.517" v="908"/>
          <ac:picMkLst>
            <pc:docMk/>
            <pc:sldMk cId="3461917470" sldId="3867"/>
            <ac:picMk id="5" creationId="{2F07054D-5815-4486-3065-8551C4E09B05}"/>
          </ac:picMkLst>
        </pc:picChg>
        <pc:picChg chg="add mod">
          <ac:chgData name="Dr. Jonathan Pinifolo" userId="5303059a-895a-45ff-83ca-d4172e46d7ed" providerId="ADAL" clId="{56EE2934-92EF-4645-B731-2F22501E2BDD}" dt="2024-05-08T18:52:10.083" v="909"/>
          <ac:picMkLst>
            <pc:docMk/>
            <pc:sldMk cId="3461917470" sldId="3867"/>
            <ac:picMk id="7" creationId="{E9DE31AA-B975-764C-CAEB-AD01A18999BF}"/>
          </ac:picMkLst>
        </pc:picChg>
        <pc:picChg chg="add mod">
          <ac:chgData name="Dr. Jonathan Pinifolo" userId="5303059a-895a-45ff-83ca-d4172e46d7ed" providerId="ADAL" clId="{56EE2934-92EF-4645-B731-2F22501E2BDD}" dt="2024-05-08T18:54:42.897" v="924" actId="14100"/>
          <ac:picMkLst>
            <pc:docMk/>
            <pc:sldMk cId="3461917470" sldId="3867"/>
            <ac:picMk id="9" creationId="{B1A04ADC-7E66-CB8A-7309-8DD41ED2D274}"/>
          </ac:picMkLst>
        </pc:picChg>
      </pc:sldChg>
      <pc:sldChg chg="addSp delSp modSp add mod">
        <pc:chgData name="Dr. Jonathan Pinifolo" userId="5303059a-895a-45ff-83ca-d4172e46d7ed" providerId="ADAL" clId="{56EE2934-92EF-4645-B731-2F22501E2BDD}" dt="2024-05-08T19:17:33.346" v="1318" actId="478"/>
        <pc:sldMkLst>
          <pc:docMk/>
          <pc:sldMk cId="1434992963" sldId="3877"/>
        </pc:sldMkLst>
        <pc:picChg chg="mod">
          <ac:chgData name="Dr. Jonathan Pinifolo" userId="5303059a-895a-45ff-83ca-d4172e46d7ed" providerId="ADAL" clId="{56EE2934-92EF-4645-B731-2F22501E2BDD}" dt="2024-05-08T18:45:15.338" v="897" actId="1076"/>
          <ac:picMkLst>
            <pc:docMk/>
            <pc:sldMk cId="1434992963" sldId="3877"/>
            <ac:picMk id="17" creationId="{CF92E511-1474-B5D4-649A-F19B4B429BE1}"/>
          </ac:picMkLst>
        </pc:picChg>
        <pc:picChg chg="add mod">
          <ac:chgData name="Dr. Jonathan Pinifolo" userId="5303059a-895a-45ff-83ca-d4172e46d7ed" providerId="ADAL" clId="{56EE2934-92EF-4645-B731-2F22501E2BDD}" dt="2024-05-08T18:44:12.355" v="894" actId="1076"/>
          <ac:picMkLst>
            <pc:docMk/>
            <pc:sldMk cId="1434992963" sldId="3877"/>
            <ac:picMk id="18" creationId="{E5DD99F7-02BD-6D53-DE34-B8ADE2F7F071}"/>
          </ac:picMkLst>
        </pc:picChg>
        <pc:picChg chg="add del mod">
          <ac:chgData name="Dr. Jonathan Pinifolo" userId="5303059a-895a-45ff-83ca-d4172e46d7ed" providerId="ADAL" clId="{56EE2934-92EF-4645-B731-2F22501E2BDD}" dt="2024-05-08T19:17:33.346" v="1318" actId="478"/>
          <ac:picMkLst>
            <pc:docMk/>
            <pc:sldMk cId="1434992963" sldId="3877"/>
            <ac:picMk id="19" creationId="{86B96FCA-31CD-DBA7-17BF-1C0394124219}"/>
          </ac:picMkLst>
        </pc:picChg>
        <pc:picChg chg="add mod">
          <ac:chgData name="Dr. Jonathan Pinifolo" userId="5303059a-895a-45ff-83ca-d4172e46d7ed" providerId="ADAL" clId="{56EE2934-92EF-4645-B731-2F22501E2BDD}" dt="2024-05-08T19:17:22.734" v="1317"/>
          <ac:picMkLst>
            <pc:docMk/>
            <pc:sldMk cId="1434992963" sldId="3877"/>
            <ac:picMk id="20" creationId="{42027FD7-1C80-8418-6F9F-571EB60274C6}"/>
          </ac:picMkLst>
        </pc:picChg>
      </pc:sldChg>
      <pc:sldChg chg="add del">
        <pc:chgData name="Dr. Jonathan Pinifolo" userId="5303059a-895a-45ff-83ca-d4172e46d7ed" providerId="ADAL" clId="{56EE2934-92EF-4645-B731-2F22501E2BDD}" dt="2024-05-08T18:54:56.323" v="925" actId="47"/>
        <pc:sldMkLst>
          <pc:docMk/>
          <pc:sldMk cId="6820592" sldId="3878"/>
        </pc:sldMkLst>
      </pc:sldChg>
      <pc:sldChg chg="addSp delSp modSp add mod modTransition">
        <pc:chgData name="Dr. Jonathan Pinifolo" userId="5303059a-895a-45ff-83ca-d4172e46d7ed" providerId="ADAL" clId="{56EE2934-92EF-4645-B731-2F22501E2BDD}" dt="2024-05-08T21:19:41.413" v="2376"/>
        <pc:sldMkLst>
          <pc:docMk/>
          <pc:sldMk cId="3785979935" sldId="3878"/>
        </pc:sldMkLst>
        <pc:spChg chg="add del mod">
          <ac:chgData name="Dr. Jonathan Pinifolo" userId="5303059a-895a-45ff-83ca-d4172e46d7ed" providerId="ADAL" clId="{56EE2934-92EF-4645-B731-2F22501E2BDD}" dt="2024-05-08T21:00:31.876" v="2185"/>
          <ac:spMkLst>
            <pc:docMk/>
            <pc:sldMk cId="3785979935" sldId="3878"/>
            <ac:spMk id="8" creationId="{471DECF8-0AC2-9083-0A7A-DB1D239747A6}"/>
          </ac:spMkLst>
        </pc:spChg>
        <pc:spChg chg="add mod">
          <ac:chgData name="Dr. Jonathan Pinifolo" userId="5303059a-895a-45ff-83ca-d4172e46d7ed" providerId="ADAL" clId="{56EE2934-92EF-4645-B731-2F22501E2BDD}" dt="2024-05-08T21:02:29.369" v="2198" actId="14100"/>
          <ac:spMkLst>
            <pc:docMk/>
            <pc:sldMk cId="3785979935" sldId="3878"/>
            <ac:spMk id="10" creationId="{D51F43D2-79EB-661F-3884-E57807112E4F}"/>
          </ac:spMkLst>
        </pc:spChg>
        <pc:spChg chg="del">
          <ac:chgData name="Dr. Jonathan Pinifolo" userId="5303059a-895a-45ff-83ca-d4172e46d7ed" providerId="ADAL" clId="{56EE2934-92EF-4645-B731-2F22501E2BDD}" dt="2024-05-08T20:46:22.585" v="1887" actId="478"/>
          <ac:spMkLst>
            <pc:docMk/>
            <pc:sldMk cId="3785979935" sldId="3878"/>
            <ac:spMk id="22" creationId="{8FCDBF86-B843-128E-D3AE-BE5B7F38C2E0}"/>
          </ac:spMkLst>
        </pc:spChg>
        <pc:spChg chg="del">
          <ac:chgData name="Dr. Jonathan Pinifolo" userId="5303059a-895a-45ff-83ca-d4172e46d7ed" providerId="ADAL" clId="{56EE2934-92EF-4645-B731-2F22501E2BDD}" dt="2024-05-08T20:46:30.815" v="1889" actId="478"/>
          <ac:spMkLst>
            <pc:docMk/>
            <pc:sldMk cId="3785979935" sldId="3878"/>
            <ac:spMk id="26" creationId="{5D65E215-3781-5B40-8A62-BDA352175242}"/>
          </ac:spMkLst>
        </pc:spChg>
        <pc:spChg chg="del">
          <ac:chgData name="Dr. Jonathan Pinifolo" userId="5303059a-895a-45ff-83ca-d4172e46d7ed" providerId="ADAL" clId="{56EE2934-92EF-4645-B731-2F22501E2BDD}" dt="2024-05-08T20:46:26.030" v="1888" actId="478"/>
          <ac:spMkLst>
            <pc:docMk/>
            <pc:sldMk cId="3785979935" sldId="3878"/>
            <ac:spMk id="27" creationId="{6D04413F-44D2-8437-B424-BBA5A11CE7B4}"/>
          </ac:spMkLst>
        </pc:spChg>
        <pc:picChg chg="del">
          <ac:chgData name="Dr. Jonathan Pinifolo" userId="5303059a-895a-45ff-83ca-d4172e46d7ed" providerId="ADAL" clId="{56EE2934-92EF-4645-B731-2F22501E2BDD}" dt="2024-05-08T20:44:50.239" v="1863" actId="478"/>
          <ac:picMkLst>
            <pc:docMk/>
            <pc:sldMk cId="3785979935" sldId="3878"/>
            <ac:picMk id="2" creationId="{CD48BB05-0F8F-0A89-BAD3-C5B9F517D70D}"/>
          </ac:picMkLst>
        </pc:picChg>
        <pc:picChg chg="del">
          <ac:chgData name="Dr. Jonathan Pinifolo" userId="5303059a-895a-45ff-83ca-d4172e46d7ed" providerId="ADAL" clId="{56EE2934-92EF-4645-B731-2F22501E2BDD}" dt="2024-05-08T20:46:07.645" v="1881" actId="478"/>
          <ac:picMkLst>
            <pc:docMk/>
            <pc:sldMk cId="3785979935" sldId="3878"/>
            <ac:picMk id="3" creationId="{1001DD73-4028-6CC3-6980-19FC69189FED}"/>
          </ac:picMkLst>
        </pc:picChg>
        <pc:picChg chg="del">
          <ac:chgData name="Dr. Jonathan Pinifolo" userId="5303059a-895a-45ff-83ca-d4172e46d7ed" providerId="ADAL" clId="{56EE2934-92EF-4645-B731-2F22501E2BDD}" dt="2024-05-08T20:45:57.701" v="1879" actId="478"/>
          <ac:picMkLst>
            <pc:docMk/>
            <pc:sldMk cId="3785979935" sldId="3878"/>
            <ac:picMk id="7" creationId="{58AE7ED0-EBF4-CFE0-9D11-D841F726483A}"/>
          </ac:picMkLst>
        </pc:picChg>
        <pc:picChg chg="del">
          <ac:chgData name="Dr. Jonathan Pinifolo" userId="5303059a-895a-45ff-83ca-d4172e46d7ed" providerId="ADAL" clId="{56EE2934-92EF-4645-B731-2F22501E2BDD}" dt="2024-05-08T20:46:00.576" v="1880" actId="478"/>
          <ac:picMkLst>
            <pc:docMk/>
            <pc:sldMk cId="3785979935" sldId="3878"/>
            <ac:picMk id="13" creationId="{0ACB02DF-2FEF-0101-550D-F13D9BE2E75E}"/>
          </ac:picMkLst>
        </pc:picChg>
        <pc:picChg chg="del">
          <ac:chgData name="Dr. Jonathan Pinifolo" userId="5303059a-895a-45ff-83ca-d4172e46d7ed" providerId="ADAL" clId="{56EE2934-92EF-4645-B731-2F22501E2BDD}" dt="2024-05-08T20:46:10.397" v="1882" actId="478"/>
          <ac:picMkLst>
            <pc:docMk/>
            <pc:sldMk cId="3785979935" sldId="3878"/>
            <ac:picMk id="18" creationId="{DD25C3B5-B221-919B-D4AA-F0D6321C13F3}"/>
          </ac:picMkLst>
        </pc:picChg>
        <pc:picChg chg="add mod">
          <ac:chgData name="Dr. Jonathan Pinifolo" userId="5303059a-895a-45ff-83ca-d4172e46d7ed" providerId="ADAL" clId="{56EE2934-92EF-4645-B731-2F22501E2BDD}" dt="2024-05-08T20:54:20.893" v="2152" actId="1076"/>
          <ac:picMkLst>
            <pc:docMk/>
            <pc:sldMk cId="3785979935" sldId="3878"/>
            <ac:picMk id="3074" creationId="{CCCB7885-2EBC-ED90-2B98-D93EACD13293}"/>
          </ac:picMkLst>
        </pc:picChg>
        <pc:picChg chg="add">
          <ac:chgData name="Dr. Jonathan Pinifolo" userId="5303059a-895a-45ff-83ca-d4172e46d7ed" providerId="ADAL" clId="{56EE2934-92EF-4645-B731-2F22501E2BDD}" dt="2024-05-08T20:54:57.578" v="2153"/>
          <ac:picMkLst>
            <pc:docMk/>
            <pc:sldMk cId="3785979935" sldId="3878"/>
            <ac:picMk id="3076" creationId="{67C4D7DC-5374-29C0-B5E5-27D277F03499}"/>
          </ac:picMkLst>
        </pc:picChg>
        <pc:picChg chg="add mod">
          <ac:chgData name="Dr. Jonathan Pinifolo" userId="5303059a-895a-45ff-83ca-d4172e46d7ed" providerId="ADAL" clId="{56EE2934-92EF-4645-B731-2F22501E2BDD}" dt="2024-05-08T20:56:32.561" v="2170" actId="14100"/>
          <ac:picMkLst>
            <pc:docMk/>
            <pc:sldMk cId="3785979935" sldId="3878"/>
            <ac:picMk id="3078" creationId="{DD9C679A-C912-69A4-1ECA-7EACB9325835}"/>
          </ac:picMkLst>
        </pc:picChg>
        <pc:picChg chg="add">
          <ac:chgData name="Dr. Jonathan Pinifolo" userId="5303059a-895a-45ff-83ca-d4172e46d7ed" providerId="ADAL" clId="{56EE2934-92EF-4645-B731-2F22501E2BDD}" dt="2024-05-08T20:57:38.600" v="2177"/>
          <ac:picMkLst>
            <pc:docMk/>
            <pc:sldMk cId="3785979935" sldId="3878"/>
            <ac:picMk id="3080" creationId="{BFDC739D-8EB5-0236-05AA-D9C4987B7F38}"/>
          </ac:picMkLst>
        </pc:picChg>
        <pc:picChg chg="add">
          <ac:chgData name="Dr. Jonathan Pinifolo" userId="5303059a-895a-45ff-83ca-d4172e46d7ed" providerId="ADAL" clId="{56EE2934-92EF-4645-B731-2F22501E2BDD}" dt="2024-05-08T20:58:37.391" v="2180"/>
          <ac:picMkLst>
            <pc:docMk/>
            <pc:sldMk cId="3785979935" sldId="3878"/>
            <ac:picMk id="3082" creationId="{B7AEDF9C-FA75-C988-0B17-25A60B458846}"/>
          </ac:picMkLst>
        </pc:picChg>
        <pc:picChg chg="add mod">
          <ac:chgData name="Dr. Jonathan Pinifolo" userId="5303059a-895a-45ff-83ca-d4172e46d7ed" providerId="ADAL" clId="{56EE2934-92EF-4645-B731-2F22501E2BDD}" dt="2024-05-08T21:02:00.472" v="2195" actId="1076"/>
          <ac:picMkLst>
            <pc:docMk/>
            <pc:sldMk cId="3785979935" sldId="3878"/>
            <ac:picMk id="3084" creationId="{DFF2EE1E-1D80-82ED-137F-0383F680DA84}"/>
          </ac:picMkLst>
        </pc:picChg>
      </pc:sldChg>
      <pc:sldChg chg="add del">
        <pc:chgData name="Dr. Jonathan Pinifolo" userId="5303059a-895a-45ff-83ca-d4172e46d7ed" providerId="ADAL" clId="{56EE2934-92EF-4645-B731-2F22501E2BDD}" dt="2024-05-08T20:45:10.002" v="1873"/>
        <pc:sldMkLst>
          <pc:docMk/>
          <pc:sldMk cId="3314116585" sldId="3879"/>
        </pc:sldMkLst>
      </pc:sldChg>
    </pc:docChg>
  </pc:docChgLst>
</pc:chgInfo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A134FA-F212-495F-8BEF-048BCD14776D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042D8C-04F2-4A68-921C-E2DE028DB468}">
      <dgm:prSet/>
      <dgm:spPr/>
      <dgm:t>
        <a:bodyPr/>
        <a:lstStyle/>
        <a:p>
          <a:r>
            <a:rPr lang="en-US" b="0" i="0" baseline="0" dirty="0"/>
            <a:t>According WTO, “e-commerce may be defined as the production, advertising, sale and distribution of products via telecommunication networks” </a:t>
          </a:r>
          <a:endParaRPr lang="en-US" dirty="0"/>
        </a:p>
      </dgm:t>
    </dgm:pt>
    <dgm:pt modelId="{ED2DB517-3402-4AE1-80A4-69F6976CC12C}" type="parTrans" cxnId="{7E43AFE3-3B9B-4272-BCAE-2CC03FF2EE83}">
      <dgm:prSet/>
      <dgm:spPr/>
      <dgm:t>
        <a:bodyPr/>
        <a:lstStyle/>
        <a:p>
          <a:endParaRPr lang="en-US"/>
        </a:p>
      </dgm:t>
    </dgm:pt>
    <dgm:pt modelId="{7BC5CDB2-46E4-485B-AC52-14DCAC15EABE}" type="sibTrans" cxnId="{7E43AFE3-3B9B-4272-BCAE-2CC03FF2EE83}">
      <dgm:prSet/>
      <dgm:spPr/>
      <dgm:t>
        <a:bodyPr/>
        <a:lstStyle/>
        <a:p>
          <a:endParaRPr lang="en-US"/>
        </a:p>
      </dgm:t>
    </dgm:pt>
    <dgm:pt modelId="{AEF03466-7A72-4A2C-87C3-A8BA2A2E4282}">
      <dgm:prSet/>
      <dgm:spPr/>
      <dgm:t>
        <a:bodyPr/>
        <a:lstStyle/>
        <a:p>
          <a:r>
            <a:rPr lang="en-GB"/>
            <a:t>Africa leads the world in entrepreneurship, with MSMEs driving 80% to 90% of the continent’s job market.</a:t>
          </a:r>
          <a:endParaRPr lang="en-US"/>
        </a:p>
      </dgm:t>
    </dgm:pt>
    <dgm:pt modelId="{4C19A834-83BB-45CF-9CFE-49FD6D96AEC6}" type="parTrans" cxnId="{EA792F11-CA0B-44D1-B110-67E39A619EA8}">
      <dgm:prSet/>
      <dgm:spPr/>
      <dgm:t>
        <a:bodyPr/>
        <a:lstStyle/>
        <a:p>
          <a:endParaRPr lang="en-US"/>
        </a:p>
      </dgm:t>
    </dgm:pt>
    <dgm:pt modelId="{6E7FFD30-B450-4933-B95F-D32DB011F39F}" type="sibTrans" cxnId="{EA792F11-CA0B-44D1-B110-67E39A619EA8}">
      <dgm:prSet/>
      <dgm:spPr/>
      <dgm:t>
        <a:bodyPr/>
        <a:lstStyle/>
        <a:p>
          <a:endParaRPr lang="en-US"/>
        </a:p>
      </dgm:t>
    </dgm:pt>
    <dgm:pt modelId="{A644C592-6ADE-4A10-A379-2B45B6ED469C}">
      <dgm:prSet/>
      <dgm:spPr/>
      <dgm:t>
        <a:bodyPr/>
        <a:lstStyle/>
        <a:p>
          <a:r>
            <a:rPr lang="en-GB"/>
            <a:t>In Sub-Saharan Africa, MSMEs account for about 95% of all registered businesses and contribute to approximately 50% of the total GDP.</a:t>
          </a:r>
          <a:endParaRPr lang="en-US"/>
        </a:p>
      </dgm:t>
    </dgm:pt>
    <dgm:pt modelId="{7F84CBD5-7964-4EB1-82AB-F30450A8ADE4}" type="parTrans" cxnId="{D3417791-F379-4F98-ACAE-2249AA2FCA8D}">
      <dgm:prSet/>
      <dgm:spPr/>
      <dgm:t>
        <a:bodyPr/>
        <a:lstStyle/>
        <a:p>
          <a:endParaRPr lang="en-US"/>
        </a:p>
      </dgm:t>
    </dgm:pt>
    <dgm:pt modelId="{DE593089-9A73-483E-8591-542BEFB67A75}" type="sibTrans" cxnId="{D3417791-F379-4F98-ACAE-2249AA2FCA8D}">
      <dgm:prSet/>
      <dgm:spPr/>
      <dgm:t>
        <a:bodyPr/>
        <a:lstStyle/>
        <a:p>
          <a:endParaRPr lang="en-US"/>
        </a:p>
      </dgm:t>
    </dgm:pt>
    <dgm:pt modelId="{82730A1F-3609-4AAD-BCCE-16B2386A04EB}" type="pres">
      <dgm:prSet presAssocID="{36A134FA-F212-495F-8BEF-048BCD14776D}" presName="diagram" presStyleCnt="0">
        <dgm:presLayoutVars>
          <dgm:dir/>
          <dgm:resizeHandles val="exact"/>
        </dgm:presLayoutVars>
      </dgm:prSet>
      <dgm:spPr/>
    </dgm:pt>
    <dgm:pt modelId="{4A8F7187-D599-46AD-9474-AC87149ADEB8}" type="pres">
      <dgm:prSet presAssocID="{F5042D8C-04F2-4A68-921C-E2DE028DB468}" presName="arrow" presStyleLbl="node1" presStyleIdx="0" presStyleCnt="3" custScaleX="180280" custRadScaleRad="93616" custRadScaleInc="-1398">
        <dgm:presLayoutVars>
          <dgm:bulletEnabled val="1"/>
        </dgm:presLayoutVars>
      </dgm:prSet>
      <dgm:spPr/>
    </dgm:pt>
    <dgm:pt modelId="{2D8C6AAA-1A9D-4BB0-B647-E92F57AAA658}" type="pres">
      <dgm:prSet presAssocID="{AEF03466-7A72-4A2C-87C3-A8BA2A2E4282}" presName="arrow" presStyleLbl="node1" presStyleIdx="1" presStyleCnt="3">
        <dgm:presLayoutVars>
          <dgm:bulletEnabled val="1"/>
        </dgm:presLayoutVars>
      </dgm:prSet>
      <dgm:spPr/>
    </dgm:pt>
    <dgm:pt modelId="{8D2F62E2-34A7-469F-8973-5532A98004E3}" type="pres">
      <dgm:prSet presAssocID="{A644C592-6ADE-4A10-A379-2B45B6ED469C}" presName="arrow" presStyleLbl="node1" presStyleIdx="2" presStyleCnt="3">
        <dgm:presLayoutVars>
          <dgm:bulletEnabled val="1"/>
        </dgm:presLayoutVars>
      </dgm:prSet>
      <dgm:spPr/>
    </dgm:pt>
  </dgm:ptLst>
  <dgm:cxnLst>
    <dgm:cxn modelId="{EA792F11-CA0B-44D1-B110-67E39A619EA8}" srcId="{36A134FA-F212-495F-8BEF-048BCD14776D}" destId="{AEF03466-7A72-4A2C-87C3-A8BA2A2E4282}" srcOrd="1" destOrd="0" parTransId="{4C19A834-83BB-45CF-9CFE-49FD6D96AEC6}" sibTransId="{6E7FFD30-B450-4933-B95F-D32DB011F39F}"/>
    <dgm:cxn modelId="{DCDA004D-B6B5-4129-92C8-4D647996789C}" type="presOf" srcId="{A644C592-6ADE-4A10-A379-2B45B6ED469C}" destId="{8D2F62E2-34A7-469F-8973-5532A98004E3}" srcOrd="0" destOrd="0" presId="urn:microsoft.com/office/officeart/2005/8/layout/arrow5"/>
    <dgm:cxn modelId="{8F34756D-4172-4CDB-9FC1-18DB2FB95F5A}" type="presOf" srcId="{F5042D8C-04F2-4A68-921C-E2DE028DB468}" destId="{4A8F7187-D599-46AD-9474-AC87149ADEB8}" srcOrd="0" destOrd="0" presId="urn:microsoft.com/office/officeart/2005/8/layout/arrow5"/>
    <dgm:cxn modelId="{65DCB558-4905-46F8-82E6-455792BE9AF8}" type="presOf" srcId="{36A134FA-F212-495F-8BEF-048BCD14776D}" destId="{82730A1F-3609-4AAD-BCCE-16B2386A04EB}" srcOrd="0" destOrd="0" presId="urn:microsoft.com/office/officeart/2005/8/layout/arrow5"/>
    <dgm:cxn modelId="{D3417791-F379-4F98-ACAE-2249AA2FCA8D}" srcId="{36A134FA-F212-495F-8BEF-048BCD14776D}" destId="{A644C592-6ADE-4A10-A379-2B45B6ED469C}" srcOrd="2" destOrd="0" parTransId="{7F84CBD5-7964-4EB1-82AB-F30450A8ADE4}" sibTransId="{DE593089-9A73-483E-8591-542BEFB67A75}"/>
    <dgm:cxn modelId="{7E43AFE3-3B9B-4272-BCAE-2CC03FF2EE83}" srcId="{36A134FA-F212-495F-8BEF-048BCD14776D}" destId="{F5042D8C-04F2-4A68-921C-E2DE028DB468}" srcOrd="0" destOrd="0" parTransId="{ED2DB517-3402-4AE1-80A4-69F6976CC12C}" sibTransId="{7BC5CDB2-46E4-485B-AC52-14DCAC15EABE}"/>
    <dgm:cxn modelId="{0A6470FC-78D7-4A68-9EFC-3A3377260F8D}" type="presOf" srcId="{AEF03466-7A72-4A2C-87C3-A8BA2A2E4282}" destId="{2D8C6AAA-1A9D-4BB0-B647-E92F57AAA658}" srcOrd="0" destOrd="0" presId="urn:microsoft.com/office/officeart/2005/8/layout/arrow5"/>
    <dgm:cxn modelId="{F333E6A6-05E4-4DCF-95BF-22053D34B21F}" type="presParOf" srcId="{82730A1F-3609-4AAD-BCCE-16B2386A04EB}" destId="{4A8F7187-D599-46AD-9474-AC87149ADEB8}" srcOrd="0" destOrd="0" presId="urn:microsoft.com/office/officeart/2005/8/layout/arrow5"/>
    <dgm:cxn modelId="{4748EB0A-0E2B-42F0-AD79-6EFD95B9E82B}" type="presParOf" srcId="{82730A1F-3609-4AAD-BCCE-16B2386A04EB}" destId="{2D8C6AAA-1A9D-4BB0-B647-E92F57AAA658}" srcOrd="1" destOrd="0" presId="urn:microsoft.com/office/officeart/2005/8/layout/arrow5"/>
    <dgm:cxn modelId="{0CFDD753-8039-4FCD-BABA-41B687E8A870}" type="presParOf" srcId="{82730A1F-3609-4AAD-BCCE-16B2386A04EB}" destId="{8D2F62E2-34A7-469F-8973-5532A98004E3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E757C4-DBAE-4B1F-8980-E1E49A4BD76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4B4EFB-4210-458F-96F7-D8978F76A3EC}">
      <dgm:prSet/>
      <dgm:spPr/>
      <dgm:t>
        <a:bodyPr/>
        <a:lstStyle/>
        <a:p>
          <a:r>
            <a:rPr lang="en-GB"/>
            <a:t>In </a:t>
          </a:r>
          <a:r>
            <a:rPr lang="en-GB" b="1"/>
            <a:t>Malawi,</a:t>
          </a:r>
          <a:r>
            <a:rPr lang="en-GB"/>
            <a:t> according to the 2019 FinScope MSME Survey, there nearly are 1.6 million MSMEs in the country, employing about 1.8 million people in total.</a:t>
          </a:r>
          <a:endParaRPr lang="en-US"/>
        </a:p>
      </dgm:t>
    </dgm:pt>
    <dgm:pt modelId="{8479AAAF-CA16-476F-B000-81A556F693F3}" type="parTrans" cxnId="{6578C4A2-AE54-46E4-9775-697CA0BE9C12}">
      <dgm:prSet/>
      <dgm:spPr/>
      <dgm:t>
        <a:bodyPr/>
        <a:lstStyle/>
        <a:p>
          <a:endParaRPr lang="en-US"/>
        </a:p>
      </dgm:t>
    </dgm:pt>
    <dgm:pt modelId="{06D8FCAD-AE6D-4CB6-A1A2-2EC2D6513087}" type="sibTrans" cxnId="{6578C4A2-AE54-46E4-9775-697CA0BE9C12}">
      <dgm:prSet/>
      <dgm:spPr/>
      <dgm:t>
        <a:bodyPr/>
        <a:lstStyle/>
        <a:p>
          <a:endParaRPr lang="en-US"/>
        </a:p>
      </dgm:t>
    </dgm:pt>
    <dgm:pt modelId="{B8F66639-0190-40E6-8E00-2468B64CA523}">
      <dgm:prSet/>
      <dgm:spPr/>
      <dgm:t>
        <a:bodyPr/>
        <a:lstStyle/>
        <a:p>
          <a:r>
            <a:rPr lang="en-GB"/>
            <a:t>74% are micro enterprises, 23% small enterprises, and only 3% medium enterprises</a:t>
          </a:r>
          <a:endParaRPr lang="en-US"/>
        </a:p>
      </dgm:t>
    </dgm:pt>
    <dgm:pt modelId="{A3C95CE5-8CD5-4CFB-8AFF-96B1CD00CD7D}" type="parTrans" cxnId="{BDBA8318-6579-4DEB-9236-10E9B536CBBC}">
      <dgm:prSet/>
      <dgm:spPr/>
      <dgm:t>
        <a:bodyPr/>
        <a:lstStyle/>
        <a:p>
          <a:endParaRPr lang="en-US"/>
        </a:p>
      </dgm:t>
    </dgm:pt>
    <dgm:pt modelId="{D71B765A-F83F-4DDE-9CAC-1A877DCFCDCF}" type="sibTrans" cxnId="{BDBA8318-6579-4DEB-9236-10E9B536CBBC}">
      <dgm:prSet/>
      <dgm:spPr/>
      <dgm:t>
        <a:bodyPr/>
        <a:lstStyle/>
        <a:p>
          <a:endParaRPr lang="en-US"/>
        </a:p>
      </dgm:t>
    </dgm:pt>
    <dgm:pt modelId="{8B6B970D-216A-4506-A616-CBA9099445E0}">
      <dgm:prSet/>
      <dgm:spPr/>
      <dgm:t>
        <a:bodyPr/>
        <a:lstStyle/>
        <a:p>
          <a:r>
            <a:rPr lang="en-GB" dirty="0"/>
            <a:t>MSMEs contribute about 40% to the GDP and 24% to employment in Malawi</a:t>
          </a:r>
          <a:endParaRPr lang="en-US" dirty="0"/>
        </a:p>
      </dgm:t>
    </dgm:pt>
    <dgm:pt modelId="{1DC884CF-D3A8-4DCC-9926-86764171C0D9}" type="parTrans" cxnId="{5DE15F1A-C341-402E-A30D-AE09356EA12B}">
      <dgm:prSet/>
      <dgm:spPr/>
      <dgm:t>
        <a:bodyPr/>
        <a:lstStyle/>
        <a:p>
          <a:endParaRPr lang="en-US"/>
        </a:p>
      </dgm:t>
    </dgm:pt>
    <dgm:pt modelId="{C06BA7BE-5F6A-4461-9B48-A352D3F38450}" type="sibTrans" cxnId="{5DE15F1A-C341-402E-A30D-AE09356EA12B}">
      <dgm:prSet/>
      <dgm:spPr/>
      <dgm:t>
        <a:bodyPr/>
        <a:lstStyle/>
        <a:p>
          <a:endParaRPr lang="en-US"/>
        </a:p>
      </dgm:t>
    </dgm:pt>
    <dgm:pt modelId="{9C796584-0059-4A57-8B4A-52DA265B3EE1}" type="pres">
      <dgm:prSet presAssocID="{1CE757C4-DBAE-4B1F-8980-E1E49A4BD769}" presName="outerComposite" presStyleCnt="0">
        <dgm:presLayoutVars>
          <dgm:chMax val="5"/>
          <dgm:dir/>
          <dgm:resizeHandles val="exact"/>
        </dgm:presLayoutVars>
      </dgm:prSet>
      <dgm:spPr/>
    </dgm:pt>
    <dgm:pt modelId="{C9DCF225-741A-4E01-AADF-726A62A772D6}" type="pres">
      <dgm:prSet presAssocID="{1CE757C4-DBAE-4B1F-8980-E1E49A4BD769}" presName="dummyMaxCanvas" presStyleCnt="0">
        <dgm:presLayoutVars/>
      </dgm:prSet>
      <dgm:spPr/>
    </dgm:pt>
    <dgm:pt modelId="{6A685979-C67C-425C-AC18-F20930C64985}" type="pres">
      <dgm:prSet presAssocID="{1CE757C4-DBAE-4B1F-8980-E1E49A4BD769}" presName="ThreeNodes_1" presStyleLbl="node1" presStyleIdx="0" presStyleCnt="3">
        <dgm:presLayoutVars>
          <dgm:bulletEnabled val="1"/>
        </dgm:presLayoutVars>
      </dgm:prSet>
      <dgm:spPr/>
    </dgm:pt>
    <dgm:pt modelId="{36A48509-08D5-4500-8436-B6F2C9C37810}" type="pres">
      <dgm:prSet presAssocID="{1CE757C4-DBAE-4B1F-8980-E1E49A4BD769}" presName="ThreeNodes_2" presStyleLbl="node1" presStyleIdx="1" presStyleCnt="3">
        <dgm:presLayoutVars>
          <dgm:bulletEnabled val="1"/>
        </dgm:presLayoutVars>
      </dgm:prSet>
      <dgm:spPr/>
    </dgm:pt>
    <dgm:pt modelId="{6EA8C119-CCDB-47F6-AFC3-EF8B49E7658F}" type="pres">
      <dgm:prSet presAssocID="{1CE757C4-DBAE-4B1F-8980-E1E49A4BD769}" presName="ThreeNodes_3" presStyleLbl="node1" presStyleIdx="2" presStyleCnt="3">
        <dgm:presLayoutVars>
          <dgm:bulletEnabled val="1"/>
        </dgm:presLayoutVars>
      </dgm:prSet>
      <dgm:spPr/>
    </dgm:pt>
    <dgm:pt modelId="{EBE7DF95-E1A7-469C-956D-F53EBB66A1A2}" type="pres">
      <dgm:prSet presAssocID="{1CE757C4-DBAE-4B1F-8980-E1E49A4BD769}" presName="ThreeConn_1-2" presStyleLbl="fgAccFollowNode1" presStyleIdx="0" presStyleCnt="2">
        <dgm:presLayoutVars>
          <dgm:bulletEnabled val="1"/>
        </dgm:presLayoutVars>
      </dgm:prSet>
      <dgm:spPr/>
    </dgm:pt>
    <dgm:pt modelId="{65BE48D6-D5D8-4621-BBBB-2A863F06D94F}" type="pres">
      <dgm:prSet presAssocID="{1CE757C4-DBAE-4B1F-8980-E1E49A4BD769}" presName="ThreeConn_2-3" presStyleLbl="fgAccFollowNode1" presStyleIdx="1" presStyleCnt="2">
        <dgm:presLayoutVars>
          <dgm:bulletEnabled val="1"/>
        </dgm:presLayoutVars>
      </dgm:prSet>
      <dgm:spPr/>
    </dgm:pt>
    <dgm:pt modelId="{44FBDA59-A177-4FD9-975A-08CFEC42965D}" type="pres">
      <dgm:prSet presAssocID="{1CE757C4-DBAE-4B1F-8980-E1E49A4BD769}" presName="ThreeNodes_1_text" presStyleLbl="node1" presStyleIdx="2" presStyleCnt="3">
        <dgm:presLayoutVars>
          <dgm:bulletEnabled val="1"/>
        </dgm:presLayoutVars>
      </dgm:prSet>
      <dgm:spPr/>
    </dgm:pt>
    <dgm:pt modelId="{ED0A464A-89D0-467C-B3E6-AAF45CD77D45}" type="pres">
      <dgm:prSet presAssocID="{1CE757C4-DBAE-4B1F-8980-E1E49A4BD769}" presName="ThreeNodes_2_text" presStyleLbl="node1" presStyleIdx="2" presStyleCnt="3">
        <dgm:presLayoutVars>
          <dgm:bulletEnabled val="1"/>
        </dgm:presLayoutVars>
      </dgm:prSet>
      <dgm:spPr/>
    </dgm:pt>
    <dgm:pt modelId="{F8838A43-28B1-421C-BD4C-674F21A992B7}" type="pres">
      <dgm:prSet presAssocID="{1CE757C4-DBAE-4B1F-8980-E1E49A4BD76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DBA8318-6579-4DEB-9236-10E9B536CBBC}" srcId="{1CE757C4-DBAE-4B1F-8980-E1E49A4BD769}" destId="{B8F66639-0190-40E6-8E00-2468B64CA523}" srcOrd="1" destOrd="0" parTransId="{A3C95CE5-8CD5-4CFB-8AFF-96B1CD00CD7D}" sibTransId="{D71B765A-F83F-4DDE-9CAC-1A877DCFCDCF}"/>
    <dgm:cxn modelId="{5DE15F1A-C341-402E-A30D-AE09356EA12B}" srcId="{1CE757C4-DBAE-4B1F-8980-E1E49A4BD769}" destId="{8B6B970D-216A-4506-A616-CBA9099445E0}" srcOrd="2" destOrd="0" parTransId="{1DC884CF-D3A8-4DCC-9926-86764171C0D9}" sibTransId="{C06BA7BE-5F6A-4461-9B48-A352D3F38450}"/>
    <dgm:cxn modelId="{25A42F1C-7919-4909-B3BF-700AB191D29D}" type="presOf" srcId="{D71B765A-F83F-4DDE-9CAC-1A877DCFCDCF}" destId="{65BE48D6-D5D8-4621-BBBB-2A863F06D94F}" srcOrd="0" destOrd="0" presId="urn:microsoft.com/office/officeart/2005/8/layout/vProcess5"/>
    <dgm:cxn modelId="{54F7F05E-2BDA-4300-B019-557CCD244184}" type="presOf" srcId="{B8F66639-0190-40E6-8E00-2468B64CA523}" destId="{36A48509-08D5-4500-8436-B6F2C9C37810}" srcOrd="0" destOrd="0" presId="urn:microsoft.com/office/officeart/2005/8/layout/vProcess5"/>
    <dgm:cxn modelId="{A4FEB77F-C76C-4105-BB0A-A7C8CDE018D6}" type="presOf" srcId="{8B6B970D-216A-4506-A616-CBA9099445E0}" destId="{F8838A43-28B1-421C-BD4C-674F21A992B7}" srcOrd="1" destOrd="0" presId="urn:microsoft.com/office/officeart/2005/8/layout/vProcess5"/>
    <dgm:cxn modelId="{840EA287-6CF8-4FEA-AEC5-E47AF36E16D3}" type="presOf" srcId="{554B4EFB-4210-458F-96F7-D8978F76A3EC}" destId="{44FBDA59-A177-4FD9-975A-08CFEC42965D}" srcOrd="1" destOrd="0" presId="urn:microsoft.com/office/officeart/2005/8/layout/vProcess5"/>
    <dgm:cxn modelId="{1E43099B-FF45-4433-95FE-55FA2CF3C2D6}" type="presOf" srcId="{8B6B970D-216A-4506-A616-CBA9099445E0}" destId="{6EA8C119-CCDB-47F6-AFC3-EF8B49E7658F}" srcOrd="0" destOrd="0" presId="urn:microsoft.com/office/officeart/2005/8/layout/vProcess5"/>
    <dgm:cxn modelId="{6578C4A2-AE54-46E4-9775-697CA0BE9C12}" srcId="{1CE757C4-DBAE-4B1F-8980-E1E49A4BD769}" destId="{554B4EFB-4210-458F-96F7-D8978F76A3EC}" srcOrd="0" destOrd="0" parTransId="{8479AAAF-CA16-476F-B000-81A556F693F3}" sibTransId="{06D8FCAD-AE6D-4CB6-A1A2-2EC2D6513087}"/>
    <dgm:cxn modelId="{5C3282B2-72F4-435C-909E-C4F12F64DDF7}" type="presOf" srcId="{1CE757C4-DBAE-4B1F-8980-E1E49A4BD769}" destId="{9C796584-0059-4A57-8B4A-52DA265B3EE1}" srcOrd="0" destOrd="0" presId="urn:microsoft.com/office/officeart/2005/8/layout/vProcess5"/>
    <dgm:cxn modelId="{5ACCC8BC-219F-4B6F-BBC4-FD6F7E41804D}" type="presOf" srcId="{06D8FCAD-AE6D-4CB6-A1A2-2EC2D6513087}" destId="{EBE7DF95-E1A7-469C-956D-F53EBB66A1A2}" srcOrd="0" destOrd="0" presId="urn:microsoft.com/office/officeart/2005/8/layout/vProcess5"/>
    <dgm:cxn modelId="{FA6D3BDD-3747-4D13-BFFA-8AADAEFFD44A}" type="presOf" srcId="{554B4EFB-4210-458F-96F7-D8978F76A3EC}" destId="{6A685979-C67C-425C-AC18-F20930C64985}" srcOrd="0" destOrd="0" presId="urn:microsoft.com/office/officeart/2005/8/layout/vProcess5"/>
    <dgm:cxn modelId="{81E7AEED-3BDB-4CF0-90C9-1D887C9B5B9B}" type="presOf" srcId="{B8F66639-0190-40E6-8E00-2468B64CA523}" destId="{ED0A464A-89D0-467C-B3E6-AAF45CD77D45}" srcOrd="1" destOrd="0" presId="urn:microsoft.com/office/officeart/2005/8/layout/vProcess5"/>
    <dgm:cxn modelId="{D0E17547-A78B-4349-80F0-D20A29562A47}" type="presParOf" srcId="{9C796584-0059-4A57-8B4A-52DA265B3EE1}" destId="{C9DCF225-741A-4E01-AADF-726A62A772D6}" srcOrd="0" destOrd="0" presId="urn:microsoft.com/office/officeart/2005/8/layout/vProcess5"/>
    <dgm:cxn modelId="{F7D8518E-9215-4139-A130-D2AB7265985A}" type="presParOf" srcId="{9C796584-0059-4A57-8B4A-52DA265B3EE1}" destId="{6A685979-C67C-425C-AC18-F20930C64985}" srcOrd="1" destOrd="0" presId="urn:microsoft.com/office/officeart/2005/8/layout/vProcess5"/>
    <dgm:cxn modelId="{414F3806-E2E3-41DE-B71E-D9E150561B2C}" type="presParOf" srcId="{9C796584-0059-4A57-8B4A-52DA265B3EE1}" destId="{36A48509-08D5-4500-8436-B6F2C9C37810}" srcOrd="2" destOrd="0" presId="urn:microsoft.com/office/officeart/2005/8/layout/vProcess5"/>
    <dgm:cxn modelId="{9259A21A-27C7-4D41-8BD0-638DE0588CFF}" type="presParOf" srcId="{9C796584-0059-4A57-8B4A-52DA265B3EE1}" destId="{6EA8C119-CCDB-47F6-AFC3-EF8B49E7658F}" srcOrd="3" destOrd="0" presId="urn:microsoft.com/office/officeart/2005/8/layout/vProcess5"/>
    <dgm:cxn modelId="{3A3B6CA0-EAD1-45BC-AA03-BC8990838E7C}" type="presParOf" srcId="{9C796584-0059-4A57-8B4A-52DA265B3EE1}" destId="{EBE7DF95-E1A7-469C-956D-F53EBB66A1A2}" srcOrd="4" destOrd="0" presId="urn:microsoft.com/office/officeart/2005/8/layout/vProcess5"/>
    <dgm:cxn modelId="{6422D8C2-1EDC-4AE6-B1FF-4C36A090EB69}" type="presParOf" srcId="{9C796584-0059-4A57-8B4A-52DA265B3EE1}" destId="{65BE48D6-D5D8-4621-BBBB-2A863F06D94F}" srcOrd="5" destOrd="0" presId="urn:microsoft.com/office/officeart/2005/8/layout/vProcess5"/>
    <dgm:cxn modelId="{374DB637-CF19-4FB9-AD2F-18C993F7FFF9}" type="presParOf" srcId="{9C796584-0059-4A57-8B4A-52DA265B3EE1}" destId="{44FBDA59-A177-4FD9-975A-08CFEC42965D}" srcOrd="6" destOrd="0" presId="urn:microsoft.com/office/officeart/2005/8/layout/vProcess5"/>
    <dgm:cxn modelId="{1E545486-6818-44AB-AADB-CFBBF494AB62}" type="presParOf" srcId="{9C796584-0059-4A57-8B4A-52DA265B3EE1}" destId="{ED0A464A-89D0-467C-B3E6-AAF45CD77D45}" srcOrd="7" destOrd="0" presId="urn:microsoft.com/office/officeart/2005/8/layout/vProcess5"/>
    <dgm:cxn modelId="{19E1269B-F100-411D-ACCC-609F68CEC378}" type="presParOf" srcId="{9C796584-0059-4A57-8B4A-52DA265B3EE1}" destId="{F8838A43-28B1-421C-BD4C-674F21A992B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B80A09-390F-4D07-B372-F3770016465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6B9959-C50C-4F7D-B599-D81D7A71AF39}">
      <dgm:prSet/>
      <dgm:spPr/>
      <dgm:t>
        <a:bodyPr/>
        <a:lstStyle/>
        <a:p>
          <a:r>
            <a:rPr lang="en-GB"/>
            <a:t>Significant number of countries globally, shifting to e-commerce, especially after COVID-19. Nevertheless, African MSMEs have been slower to adapt.</a:t>
          </a:r>
          <a:endParaRPr lang="en-US"/>
        </a:p>
      </dgm:t>
    </dgm:pt>
    <dgm:pt modelId="{0F3AC60B-D3E4-48F3-BB53-868188E947FB}" type="parTrans" cxnId="{ED5AC180-1F87-40AF-9EBA-EE2510899052}">
      <dgm:prSet/>
      <dgm:spPr/>
      <dgm:t>
        <a:bodyPr/>
        <a:lstStyle/>
        <a:p>
          <a:endParaRPr lang="en-US"/>
        </a:p>
      </dgm:t>
    </dgm:pt>
    <dgm:pt modelId="{AAF17292-DBA8-490F-B288-AF71CA57B3A5}" type="sibTrans" cxnId="{ED5AC180-1F87-40AF-9EBA-EE2510899052}">
      <dgm:prSet/>
      <dgm:spPr/>
      <dgm:t>
        <a:bodyPr/>
        <a:lstStyle/>
        <a:p>
          <a:endParaRPr lang="en-US"/>
        </a:p>
      </dgm:t>
    </dgm:pt>
    <dgm:pt modelId="{4B422334-5239-4C15-8480-46E8E03D36FC}">
      <dgm:prSet/>
      <dgm:spPr/>
      <dgm:t>
        <a:bodyPr/>
        <a:lstStyle/>
        <a:p>
          <a:r>
            <a:rPr lang="en-GB" dirty="0"/>
            <a:t>Malawi’s e-commerce landscape lags behind,  141 out of 152 countries on the UNCTAD E-commerce Index for digital economy development (2019).</a:t>
          </a:r>
          <a:endParaRPr lang="en-US" dirty="0"/>
        </a:p>
      </dgm:t>
    </dgm:pt>
    <dgm:pt modelId="{746CD292-EE8F-4A5D-B4FC-D7BCC6DF0059}" type="parTrans" cxnId="{03B13AC4-44C3-4A22-9D78-7BCD89B37B58}">
      <dgm:prSet/>
      <dgm:spPr/>
      <dgm:t>
        <a:bodyPr/>
        <a:lstStyle/>
        <a:p>
          <a:endParaRPr lang="en-US"/>
        </a:p>
      </dgm:t>
    </dgm:pt>
    <dgm:pt modelId="{883AF48B-2686-44AE-B629-D0E001DEBD16}" type="sibTrans" cxnId="{03B13AC4-44C3-4A22-9D78-7BCD89B37B58}">
      <dgm:prSet/>
      <dgm:spPr/>
      <dgm:t>
        <a:bodyPr/>
        <a:lstStyle/>
        <a:p>
          <a:endParaRPr lang="en-US"/>
        </a:p>
      </dgm:t>
    </dgm:pt>
    <dgm:pt modelId="{6B0D6BC2-1932-4AFD-BC38-506FFC4016E7}">
      <dgm:prSet/>
      <dgm:spPr/>
      <dgm:t>
        <a:bodyPr/>
        <a:lstStyle/>
        <a:p>
          <a:r>
            <a:rPr lang="en-US"/>
            <a:t>Unlike Europe, Africa still does not have an effective continental or regional retail payments platform(s) to facilitate e-commerce</a:t>
          </a:r>
        </a:p>
      </dgm:t>
    </dgm:pt>
    <dgm:pt modelId="{F2995848-9946-43D9-859D-EFC20FDF9E8E}" type="parTrans" cxnId="{A887E330-1BFF-40E4-9CA1-E88354754A71}">
      <dgm:prSet/>
      <dgm:spPr/>
      <dgm:t>
        <a:bodyPr/>
        <a:lstStyle/>
        <a:p>
          <a:endParaRPr lang="en-US"/>
        </a:p>
      </dgm:t>
    </dgm:pt>
    <dgm:pt modelId="{53BC1896-43B7-4419-87C9-10F0666990C0}" type="sibTrans" cxnId="{A887E330-1BFF-40E4-9CA1-E88354754A71}">
      <dgm:prSet/>
      <dgm:spPr/>
      <dgm:t>
        <a:bodyPr/>
        <a:lstStyle/>
        <a:p>
          <a:endParaRPr lang="en-US"/>
        </a:p>
      </dgm:t>
    </dgm:pt>
    <dgm:pt modelId="{36A5610D-234F-4445-90F8-0B15D102CF43}" type="pres">
      <dgm:prSet presAssocID="{D4B80A09-390F-4D07-B372-F37700164650}" presName="outerComposite" presStyleCnt="0">
        <dgm:presLayoutVars>
          <dgm:chMax val="5"/>
          <dgm:dir/>
          <dgm:resizeHandles val="exact"/>
        </dgm:presLayoutVars>
      </dgm:prSet>
      <dgm:spPr/>
    </dgm:pt>
    <dgm:pt modelId="{02BD949B-D3F8-4745-8984-D2880FCBDC50}" type="pres">
      <dgm:prSet presAssocID="{D4B80A09-390F-4D07-B372-F37700164650}" presName="dummyMaxCanvas" presStyleCnt="0">
        <dgm:presLayoutVars/>
      </dgm:prSet>
      <dgm:spPr/>
    </dgm:pt>
    <dgm:pt modelId="{8BB7F73B-BFFF-4302-99F3-336BFB09E481}" type="pres">
      <dgm:prSet presAssocID="{D4B80A09-390F-4D07-B372-F37700164650}" presName="ThreeNodes_1" presStyleLbl="node1" presStyleIdx="0" presStyleCnt="3">
        <dgm:presLayoutVars>
          <dgm:bulletEnabled val="1"/>
        </dgm:presLayoutVars>
      </dgm:prSet>
      <dgm:spPr/>
    </dgm:pt>
    <dgm:pt modelId="{19C1A34F-8171-45D5-ABB9-82E0174F6187}" type="pres">
      <dgm:prSet presAssocID="{D4B80A09-390F-4D07-B372-F37700164650}" presName="ThreeNodes_2" presStyleLbl="node1" presStyleIdx="1" presStyleCnt="3">
        <dgm:presLayoutVars>
          <dgm:bulletEnabled val="1"/>
        </dgm:presLayoutVars>
      </dgm:prSet>
      <dgm:spPr/>
    </dgm:pt>
    <dgm:pt modelId="{71C423E3-5835-45D5-9B49-2E84FBF2F0D4}" type="pres">
      <dgm:prSet presAssocID="{D4B80A09-390F-4D07-B372-F37700164650}" presName="ThreeNodes_3" presStyleLbl="node1" presStyleIdx="2" presStyleCnt="3">
        <dgm:presLayoutVars>
          <dgm:bulletEnabled val="1"/>
        </dgm:presLayoutVars>
      </dgm:prSet>
      <dgm:spPr/>
    </dgm:pt>
    <dgm:pt modelId="{D2ED07F0-128A-47EC-BB87-8DD41956061C}" type="pres">
      <dgm:prSet presAssocID="{D4B80A09-390F-4D07-B372-F37700164650}" presName="ThreeConn_1-2" presStyleLbl="fgAccFollowNode1" presStyleIdx="0" presStyleCnt="2">
        <dgm:presLayoutVars>
          <dgm:bulletEnabled val="1"/>
        </dgm:presLayoutVars>
      </dgm:prSet>
      <dgm:spPr/>
    </dgm:pt>
    <dgm:pt modelId="{74318CA2-923D-4BB5-B26F-F1AA177DE93A}" type="pres">
      <dgm:prSet presAssocID="{D4B80A09-390F-4D07-B372-F37700164650}" presName="ThreeConn_2-3" presStyleLbl="fgAccFollowNode1" presStyleIdx="1" presStyleCnt="2">
        <dgm:presLayoutVars>
          <dgm:bulletEnabled val="1"/>
        </dgm:presLayoutVars>
      </dgm:prSet>
      <dgm:spPr/>
    </dgm:pt>
    <dgm:pt modelId="{7DAEE3BF-DE98-4B79-AFB9-6DB1B771EE74}" type="pres">
      <dgm:prSet presAssocID="{D4B80A09-390F-4D07-B372-F37700164650}" presName="ThreeNodes_1_text" presStyleLbl="node1" presStyleIdx="2" presStyleCnt="3">
        <dgm:presLayoutVars>
          <dgm:bulletEnabled val="1"/>
        </dgm:presLayoutVars>
      </dgm:prSet>
      <dgm:spPr/>
    </dgm:pt>
    <dgm:pt modelId="{C9E3330F-48BA-4BEE-A33E-59FFE00239A7}" type="pres">
      <dgm:prSet presAssocID="{D4B80A09-390F-4D07-B372-F37700164650}" presName="ThreeNodes_2_text" presStyleLbl="node1" presStyleIdx="2" presStyleCnt="3">
        <dgm:presLayoutVars>
          <dgm:bulletEnabled val="1"/>
        </dgm:presLayoutVars>
      </dgm:prSet>
      <dgm:spPr/>
    </dgm:pt>
    <dgm:pt modelId="{BFE0187B-709B-4FA7-B4A4-60BB0F4E879C}" type="pres">
      <dgm:prSet presAssocID="{D4B80A09-390F-4D07-B372-F3770016465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C2B1215-E0D5-44C0-8C21-6C12EACDC342}" type="presOf" srcId="{D26B9959-C50C-4F7D-B599-D81D7A71AF39}" destId="{7DAEE3BF-DE98-4B79-AFB9-6DB1B771EE74}" srcOrd="1" destOrd="0" presId="urn:microsoft.com/office/officeart/2005/8/layout/vProcess5"/>
    <dgm:cxn modelId="{A887E330-1BFF-40E4-9CA1-E88354754A71}" srcId="{D4B80A09-390F-4D07-B372-F37700164650}" destId="{6B0D6BC2-1932-4AFD-BC38-506FFC4016E7}" srcOrd="2" destOrd="0" parTransId="{F2995848-9946-43D9-859D-EFC20FDF9E8E}" sibTransId="{53BC1896-43B7-4419-87C9-10F0666990C0}"/>
    <dgm:cxn modelId="{ADD70E70-DC72-4FBD-90AF-14F95490947C}" type="presOf" srcId="{AAF17292-DBA8-490F-B288-AF71CA57B3A5}" destId="{D2ED07F0-128A-47EC-BB87-8DD41956061C}" srcOrd="0" destOrd="0" presId="urn:microsoft.com/office/officeart/2005/8/layout/vProcess5"/>
    <dgm:cxn modelId="{25C5AB51-BC82-45D9-96A4-C9DB52E6598A}" type="presOf" srcId="{4B422334-5239-4C15-8480-46E8E03D36FC}" destId="{C9E3330F-48BA-4BEE-A33E-59FFE00239A7}" srcOrd="1" destOrd="0" presId="urn:microsoft.com/office/officeart/2005/8/layout/vProcess5"/>
    <dgm:cxn modelId="{ED5AC180-1F87-40AF-9EBA-EE2510899052}" srcId="{D4B80A09-390F-4D07-B372-F37700164650}" destId="{D26B9959-C50C-4F7D-B599-D81D7A71AF39}" srcOrd="0" destOrd="0" parTransId="{0F3AC60B-D3E4-48F3-BB53-868188E947FB}" sibTransId="{AAF17292-DBA8-490F-B288-AF71CA57B3A5}"/>
    <dgm:cxn modelId="{5440C992-0E9A-45CF-A922-102FAC02A09E}" type="presOf" srcId="{D4B80A09-390F-4D07-B372-F37700164650}" destId="{36A5610D-234F-4445-90F8-0B15D102CF43}" srcOrd="0" destOrd="0" presId="urn:microsoft.com/office/officeart/2005/8/layout/vProcess5"/>
    <dgm:cxn modelId="{19E547B5-0AC5-4579-BC23-EAFBB9A68643}" type="presOf" srcId="{D26B9959-C50C-4F7D-B599-D81D7A71AF39}" destId="{8BB7F73B-BFFF-4302-99F3-336BFB09E481}" srcOrd="0" destOrd="0" presId="urn:microsoft.com/office/officeart/2005/8/layout/vProcess5"/>
    <dgm:cxn modelId="{511834BA-2D57-4AE4-98C5-F0CFFE261334}" type="presOf" srcId="{6B0D6BC2-1932-4AFD-BC38-506FFC4016E7}" destId="{71C423E3-5835-45D5-9B49-2E84FBF2F0D4}" srcOrd="0" destOrd="0" presId="urn:microsoft.com/office/officeart/2005/8/layout/vProcess5"/>
    <dgm:cxn modelId="{03B13AC4-44C3-4A22-9D78-7BCD89B37B58}" srcId="{D4B80A09-390F-4D07-B372-F37700164650}" destId="{4B422334-5239-4C15-8480-46E8E03D36FC}" srcOrd="1" destOrd="0" parTransId="{746CD292-EE8F-4A5D-B4FC-D7BCC6DF0059}" sibTransId="{883AF48B-2686-44AE-B629-D0E001DEBD16}"/>
    <dgm:cxn modelId="{BC0AE5C8-3D44-4CDD-9564-FC718CD5A314}" type="presOf" srcId="{883AF48B-2686-44AE-B629-D0E001DEBD16}" destId="{74318CA2-923D-4BB5-B26F-F1AA177DE93A}" srcOrd="0" destOrd="0" presId="urn:microsoft.com/office/officeart/2005/8/layout/vProcess5"/>
    <dgm:cxn modelId="{2DCD1CF1-68E5-4867-8285-A8ECA83354DA}" type="presOf" srcId="{4B422334-5239-4C15-8480-46E8E03D36FC}" destId="{19C1A34F-8171-45D5-ABB9-82E0174F6187}" srcOrd="0" destOrd="0" presId="urn:microsoft.com/office/officeart/2005/8/layout/vProcess5"/>
    <dgm:cxn modelId="{9F81DDF6-C6F5-4089-9F2F-86494952B982}" type="presOf" srcId="{6B0D6BC2-1932-4AFD-BC38-506FFC4016E7}" destId="{BFE0187B-709B-4FA7-B4A4-60BB0F4E879C}" srcOrd="1" destOrd="0" presId="urn:microsoft.com/office/officeart/2005/8/layout/vProcess5"/>
    <dgm:cxn modelId="{581B0CC2-D084-4C97-AE68-915B5E482424}" type="presParOf" srcId="{36A5610D-234F-4445-90F8-0B15D102CF43}" destId="{02BD949B-D3F8-4745-8984-D2880FCBDC50}" srcOrd="0" destOrd="0" presId="urn:microsoft.com/office/officeart/2005/8/layout/vProcess5"/>
    <dgm:cxn modelId="{AE52549E-DC76-4FDD-8F73-2C2AB7AD85EC}" type="presParOf" srcId="{36A5610D-234F-4445-90F8-0B15D102CF43}" destId="{8BB7F73B-BFFF-4302-99F3-336BFB09E481}" srcOrd="1" destOrd="0" presId="urn:microsoft.com/office/officeart/2005/8/layout/vProcess5"/>
    <dgm:cxn modelId="{59B281B3-D253-4968-BF08-35E24B7613B2}" type="presParOf" srcId="{36A5610D-234F-4445-90F8-0B15D102CF43}" destId="{19C1A34F-8171-45D5-ABB9-82E0174F6187}" srcOrd="2" destOrd="0" presId="urn:microsoft.com/office/officeart/2005/8/layout/vProcess5"/>
    <dgm:cxn modelId="{ACEAC479-D636-47EB-8342-67E51E276097}" type="presParOf" srcId="{36A5610D-234F-4445-90F8-0B15D102CF43}" destId="{71C423E3-5835-45D5-9B49-2E84FBF2F0D4}" srcOrd="3" destOrd="0" presId="urn:microsoft.com/office/officeart/2005/8/layout/vProcess5"/>
    <dgm:cxn modelId="{76BD047A-E134-4D6A-A4D6-A409FA84FC40}" type="presParOf" srcId="{36A5610D-234F-4445-90F8-0B15D102CF43}" destId="{D2ED07F0-128A-47EC-BB87-8DD41956061C}" srcOrd="4" destOrd="0" presId="urn:microsoft.com/office/officeart/2005/8/layout/vProcess5"/>
    <dgm:cxn modelId="{3D1C1287-01B2-4733-9BB9-DDC0D1EE819D}" type="presParOf" srcId="{36A5610D-234F-4445-90F8-0B15D102CF43}" destId="{74318CA2-923D-4BB5-B26F-F1AA177DE93A}" srcOrd="5" destOrd="0" presId="urn:microsoft.com/office/officeart/2005/8/layout/vProcess5"/>
    <dgm:cxn modelId="{A4EB2A5F-B1F7-4D73-B283-0DE181A45531}" type="presParOf" srcId="{36A5610D-234F-4445-90F8-0B15D102CF43}" destId="{7DAEE3BF-DE98-4B79-AFB9-6DB1B771EE74}" srcOrd="6" destOrd="0" presId="urn:microsoft.com/office/officeart/2005/8/layout/vProcess5"/>
    <dgm:cxn modelId="{7CF53CF1-8FAF-4708-8D33-F1BE150E2AC6}" type="presParOf" srcId="{36A5610D-234F-4445-90F8-0B15D102CF43}" destId="{C9E3330F-48BA-4BEE-A33E-59FFE00239A7}" srcOrd="7" destOrd="0" presId="urn:microsoft.com/office/officeart/2005/8/layout/vProcess5"/>
    <dgm:cxn modelId="{9B637628-31C5-4099-A6A4-162BAAC4EDBC}" type="presParOf" srcId="{36A5610D-234F-4445-90F8-0B15D102CF43}" destId="{BFE0187B-709B-4FA7-B4A4-60BB0F4E879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19F70C-1500-40E1-8F05-3C245ED2CF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EE4890-3970-44D6-9725-4A090D097014}">
      <dgm:prSet/>
      <dgm:spPr/>
      <dgm:t>
        <a:bodyPr/>
        <a:lstStyle/>
        <a:p>
          <a:r>
            <a:rPr lang="en-GB" dirty="0"/>
            <a:t>Implementation of regional payments platforms like COMESA Digital Retail Payments Scheme to accelerate e-commerce is critical.</a:t>
          </a:r>
          <a:endParaRPr lang="en-US" dirty="0"/>
        </a:p>
      </dgm:t>
    </dgm:pt>
    <dgm:pt modelId="{DC95C8FE-CD47-4C64-8DBF-9F4E3D29ED16}" type="parTrans" cxnId="{BEC3F126-97A2-4C1A-8777-8E9A7E5C1D15}">
      <dgm:prSet/>
      <dgm:spPr/>
      <dgm:t>
        <a:bodyPr/>
        <a:lstStyle/>
        <a:p>
          <a:endParaRPr lang="en-US"/>
        </a:p>
      </dgm:t>
    </dgm:pt>
    <dgm:pt modelId="{CAFF5085-FCCB-4C8E-B5C0-4EF22130F8A6}" type="sibTrans" cxnId="{BEC3F126-97A2-4C1A-8777-8E9A7E5C1D15}">
      <dgm:prSet/>
      <dgm:spPr/>
      <dgm:t>
        <a:bodyPr/>
        <a:lstStyle/>
        <a:p>
          <a:endParaRPr lang="en-US"/>
        </a:p>
      </dgm:t>
    </dgm:pt>
    <dgm:pt modelId="{EBCD9BD3-7A84-4708-9A26-CC8B89AB31C7}">
      <dgm:prSet/>
      <dgm:spPr/>
      <dgm:t>
        <a:bodyPr/>
        <a:lstStyle/>
        <a:p>
          <a:r>
            <a:rPr lang="en-GB"/>
            <a:t>Evolving landscape of internet penetration and mobile adoption rates is a golden opportunity for African businesses, Malawi inclusive, to embrace e-commerce and unlock its potential.</a:t>
          </a:r>
          <a:endParaRPr lang="en-US"/>
        </a:p>
      </dgm:t>
    </dgm:pt>
    <dgm:pt modelId="{557FE8DE-85DB-484C-AF5F-675EAE860F5F}" type="parTrans" cxnId="{09645A2F-9AFE-4E8C-B4DD-472FE0840A3A}">
      <dgm:prSet/>
      <dgm:spPr/>
      <dgm:t>
        <a:bodyPr/>
        <a:lstStyle/>
        <a:p>
          <a:endParaRPr lang="en-US"/>
        </a:p>
      </dgm:t>
    </dgm:pt>
    <dgm:pt modelId="{CA252517-C496-4541-BEAC-D12602CC1FBA}" type="sibTrans" cxnId="{09645A2F-9AFE-4E8C-B4DD-472FE0840A3A}">
      <dgm:prSet/>
      <dgm:spPr/>
      <dgm:t>
        <a:bodyPr/>
        <a:lstStyle/>
        <a:p>
          <a:endParaRPr lang="en-US"/>
        </a:p>
      </dgm:t>
    </dgm:pt>
    <dgm:pt modelId="{7ADCDC57-694B-4CD2-A4EB-5A81FA2F0DD0}">
      <dgm:prSet/>
      <dgm:spPr/>
      <dgm:t>
        <a:bodyPr/>
        <a:lstStyle/>
        <a:p>
          <a:r>
            <a:rPr lang="en-GB"/>
            <a:t>Failure to embrace e-commerce by entrepreneurs, especially post-COVID, means missing out on unparalleled access to a global market, and the opportunity to expand their reach beyond local boundaries.</a:t>
          </a:r>
          <a:endParaRPr lang="en-US"/>
        </a:p>
      </dgm:t>
    </dgm:pt>
    <dgm:pt modelId="{C17980F6-E066-4860-9B7B-AB0A6969CBF1}" type="parTrans" cxnId="{63DCF001-3412-444E-A49F-A9C9535B6580}">
      <dgm:prSet/>
      <dgm:spPr/>
      <dgm:t>
        <a:bodyPr/>
        <a:lstStyle/>
        <a:p>
          <a:endParaRPr lang="en-US"/>
        </a:p>
      </dgm:t>
    </dgm:pt>
    <dgm:pt modelId="{109C24E0-B481-4DA2-B759-DDFF4664BB14}" type="sibTrans" cxnId="{63DCF001-3412-444E-A49F-A9C9535B6580}">
      <dgm:prSet/>
      <dgm:spPr/>
      <dgm:t>
        <a:bodyPr/>
        <a:lstStyle/>
        <a:p>
          <a:endParaRPr lang="en-US"/>
        </a:p>
      </dgm:t>
    </dgm:pt>
    <dgm:pt modelId="{77E21FAB-81BD-4FAC-BD63-6CE0342D25B0}" type="pres">
      <dgm:prSet presAssocID="{7E19F70C-1500-40E1-8F05-3C245ED2CF90}" presName="linear" presStyleCnt="0">
        <dgm:presLayoutVars>
          <dgm:animLvl val="lvl"/>
          <dgm:resizeHandles val="exact"/>
        </dgm:presLayoutVars>
      </dgm:prSet>
      <dgm:spPr/>
    </dgm:pt>
    <dgm:pt modelId="{45136EA1-F2F3-4E43-A41D-10464403FE2A}" type="pres">
      <dgm:prSet presAssocID="{F2EE4890-3970-44D6-9725-4A090D0970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66ECDB1-6314-43CA-BC71-9F9B85241325}" type="pres">
      <dgm:prSet presAssocID="{CAFF5085-FCCB-4C8E-B5C0-4EF22130F8A6}" presName="spacer" presStyleCnt="0"/>
      <dgm:spPr/>
    </dgm:pt>
    <dgm:pt modelId="{2C650106-2840-4C4D-81AD-DA7043E48A44}" type="pres">
      <dgm:prSet presAssocID="{EBCD9BD3-7A84-4708-9A26-CC8B89AB31C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613392A-FA78-4C5A-9481-D709F9988496}" type="pres">
      <dgm:prSet presAssocID="{CA252517-C496-4541-BEAC-D12602CC1FBA}" presName="spacer" presStyleCnt="0"/>
      <dgm:spPr/>
    </dgm:pt>
    <dgm:pt modelId="{3481573B-9609-40D7-9000-97CC95FEC203}" type="pres">
      <dgm:prSet presAssocID="{7ADCDC57-694B-4CD2-A4EB-5A81FA2F0DD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3DCF001-3412-444E-A49F-A9C9535B6580}" srcId="{7E19F70C-1500-40E1-8F05-3C245ED2CF90}" destId="{7ADCDC57-694B-4CD2-A4EB-5A81FA2F0DD0}" srcOrd="2" destOrd="0" parTransId="{C17980F6-E066-4860-9B7B-AB0A6969CBF1}" sibTransId="{109C24E0-B481-4DA2-B759-DDFF4664BB14}"/>
    <dgm:cxn modelId="{B27E6725-4E6B-4B72-96E0-C455924888EE}" type="presOf" srcId="{7E19F70C-1500-40E1-8F05-3C245ED2CF90}" destId="{77E21FAB-81BD-4FAC-BD63-6CE0342D25B0}" srcOrd="0" destOrd="0" presId="urn:microsoft.com/office/officeart/2005/8/layout/vList2"/>
    <dgm:cxn modelId="{BEC3F126-97A2-4C1A-8777-8E9A7E5C1D15}" srcId="{7E19F70C-1500-40E1-8F05-3C245ED2CF90}" destId="{F2EE4890-3970-44D6-9725-4A090D097014}" srcOrd="0" destOrd="0" parTransId="{DC95C8FE-CD47-4C64-8DBF-9F4E3D29ED16}" sibTransId="{CAFF5085-FCCB-4C8E-B5C0-4EF22130F8A6}"/>
    <dgm:cxn modelId="{09645A2F-9AFE-4E8C-B4DD-472FE0840A3A}" srcId="{7E19F70C-1500-40E1-8F05-3C245ED2CF90}" destId="{EBCD9BD3-7A84-4708-9A26-CC8B89AB31C7}" srcOrd="1" destOrd="0" parTransId="{557FE8DE-85DB-484C-AF5F-675EAE860F5F}" sibTransId="{CA252517-C496-4541-BEAC-D12602CC1FBA}"/>
    <dgm:cxn modelId="{C298C841-0149-4EA3-A999-47F3848D8102}" type="presOf" srcId="{EBCD9BD3-7A84-4708-9A26-CC8B89AB31C7}" destId="{2C650106-2840-4C4D-81AD-DA7043E48A44}" srcOrd="0" destOrd="0" presId="urn:microsoft.com/office/officeart/2005/8/layout/vList2"/>
    <dgm:cxn modelId="{305D0B9B-CC1B-4F48-918A-3A3A668B947D}" type="presOf" srcId="{7ADCDC57-694B-4CD2-A4EB-5A81FA2F0DD0}" destId="{3481573B-9609-40D7-9000-97CC95FEC203}" srcOrd="0" destOrd="0" presId="urn:microsoft.com/office/officeart/2005/8/layout/vList2"/>
    <dgm:cxn modelId="{150A9B9D-A8CF-41BC-8D3A-D74A24E54A34}" type="presOf" srcId="{F2EE4890-3970-44D6-9725-4A090D097014}" destId="{45136EA1-F2F3-4E43-A41D-10464403FE2A}" srcOrd="0" destOrd="0" presId="urn:microsoft.com/office/officeart/2005/8/layout/vList2"/>
    <dgm:cxn modelId="{957F8FA3-C528-4E88-8098-6F99EFF67116}" type="presParOf" srcId="{77E21FAB-81BD-4FAC-BD63-6CE0342D25B0}" destId="{45136EA1-F2F3-4E43-A41D-10464403FE2A}" srcOrd="0" destOrd="0" presId="urn:microsoft.com/office/officeart/2005/8/layout/vList2"/>
    <dgm:cxn modelId="{A136E94B-AAEF-4AF4-B80A-43771C8ADEC4}" type="presParOf" srcId="{77E21FAB-81BD-4FAC-BD63-6CE0342D25B0}" destId="{C66ECDB1-6314-43CA-BC71-9F9B85241325}" srcOrd="1" destOrd="0" presId="urn:microsoft.com/office/officeart/2005/8/layout/vList2"/>
    <dgm:cxn modelId="{4ECD01A3-055E-4D0F-B85B-11A854AE4D2F}" type="presParOf" srcId="{77E21FAB-81BD-4FAC-BD63-6CE0342D25B0}" destId="{2C650106-2840-4C4D-81AD-DA7043E48A44}" srcOrd="2" destOrd="0" presId="urn:microsoft.com/office/officeart/2005/8/layout/vList2"/>
    <dgm:cxn modelId="{5B8FC30B-F805-4AFC-9D25-951D796A7B15}" type="presParOf" srcId="{77E21FAB-81BD-4FAC-BD63-6CE0342D25B0}" destId="{8613392A-FA78-4C5A-9481-D709F9988496}" srcOrd="3" destOrd="0" presId="urn:microsoft.com/office/officeart/2005/8/layout/vList2"/>
    <dgm:cxn modelId="{1076D6F6-744B-48EC-978F-4CA38F558018}" type="presParOf" srcId="{77E21FAB-81BD-4FAC-BD63-6CE0342D25B0}" destId="{3481573B-9609-40D7-9000-97CC95FEC20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48D051-7C1B-4FE2-98FD-B789A54841C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43554CF-50B3-4E3C-A75A-ACC44758F134}">
      <dgm:prSet/>
      <dgm:spPr/>
      <dgm:t>
        <a:bodyPr/>
        <a:lstStyle/>
        <a:p>
          <a:r>
            <a:rPr lang="en-GB"/>
            <a:t>Eliminates expenses associated with physical storefronts and streamlines inventory management, improving profitability for entrepreneurs</a:t>
          </a:r>
          <a:endParaRPr lang="en-US"/>
        </a:p>
      </dgm:t>
    </dgm:pt>
    <dgm:pt modelId="{A35AB2E2-FE93-4945-B599-980DA87C8966}" type="parTrans" cxnId="{5D34B10C-A2D1-4467-80C8-C78D84B30726}">
      <dgm:prSet/>
      <dgm:spPr/>
      <dgm:t>
        <a:bodyPr/>
        <a:lstStyle/>
        <a:p>
          <a:endParaRPr lang="en-US"/>
        </a:p>
      </dgm:t>
    </dgm:pt>
    <dgm:pt modelId="{0C04C1CC-85FE-4B21-9D0E-F3A53CC1386A}" type="sibTrans" cxnId="{5D34B10C-A2D1-4467-80C8-C78D84B30726}">
      <dgm:prSet/>
      <dgm:spPr/>
      <dgm:t>
        <a:bodyPr/>
        <a:lstStyle/>
        <a:p>
          <a:endParaRPr lang="en-US"/>
        </a:p>
      </dgm:t>
    </dgm:pt>
    <dgm:pt modelId="{550B834A-4E7F-4B6C-A251-7FEB838D9B50}">
      <dgm:prSet/>
      <dgm:spPr/>
      <dgm:t>
        <a:bodyPr/>
        <a:lstStyle/>
        <a:p>
          <a:r>
            <a:rPr lang="en-GB"/>
            <a:t>E-commerce platforms offer accessible entry points for entrepreneurs with minimal capital investment, fostering innovation and empowering individuals to compete effectively in the marketplace.</a:t>
          </a:r>
          <a:endParaRPr lang="en-US"/>
        </a:p>
      </dgm:t>
    </dgm:pt>
    <dgm:pt modelId="{38B44F51-4178-42BE-BE3B-E6F68DF7249B}" type="parTrans" cxnId="{ACABE1EA-99B3-4ACA-B4D1-D9FE23B3E804}">
      <dgm:prSet/>
      <dgm:spPr/>
      <dgm:t>
        <a:bodyPr/>
        <a:lstStyle/>
        <a:p>
          <a:endParaRPr lang="en-US"/>
        </a:p>
      </dgm:t>
    </dgm:pt>
    <dgm:pt modelId="{D24F8082-C3FB-472C-ACB2-E06E6D9274C5}" type="sibTrans" cxnId="{ACABE1EA-99B3-4ACA-B4D1-D9FE23B3E804}">
      <dgm:prSet/>
      <dgm:spPr/>
      <dgm:t>
        <a:bodyPr/>
        <a:lstStyle/>
        <a:p>
          <a:endParaRPr lang="en-US"/>
        </a:p>
      </dgm:t>
    </dgm:pt>
    <dgm:pt modelId="{D73D0936-2D9B-47CC-B544-319B86258F99}" type="pres">
      <dgm:prSet presAssocID="{F548D051-7C1B-4FE2-98FD-B789A54841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008A53-4C32-4D52-8FFF-3E0579DE0769}" type="pres">
      <dgm:prSet presAssocID="{E43554CF-50B3-4E3C-A75A-ACC44758F134}" presName="hierRoot1" presStyleCnt="0"/>
      <dgm:spPr/>
    </dgm:pt>
    <dgm:pt modelId="{5CD1012D-AD0A-485A-A789-422F5F9AD55D}" type="pres">
      <dgm:prSet presAssocID="{E43554CF-50B3-4E3C-A75A-ACC44758F134}" presName="composite" presStyleCnt="0"/>
      <dgm:spPr/>
    </dgm:pt>
    <dgm:pt modelId="{6C16F959-E1E9-4D69-826F-315C8A63B6B1}" type="pres">
      <dgm:prSet presAssocID="{E43554CF-50B3-4E3C-A75A-ACC44758F134}" presName="background" presStyleLbl="node0" presStyleIdx="0" presStyleCnt="2"/>
      <dgm:spPr/>
    </dgm:pt>
    <dgm:pt modelId="{8C1F6653-D98A-4F27-A991-28D5B46B131A}" type="pres">
      <dgm:prSet presAssocID="{E43554CF-50B3-4E3C-A75A-ACC44758F134}" presName="text" presStyleLbl="fgAcc0" presStyleIdx="0" presStyleCnt="2">
        <dgm:presLayoutVars>
          <dgm:chPref val="3"/>
        </dgm:presLayoutVars>
      </dgm:prSet>
      <dgm:spPr/>
    </dgm:pt>
    <dgm:pt modelId="{C49832FF-3F6C-4038-ABE8-A6C5C7EFBEFB}" type="pres">
      <dgm:prSet presAssocID="{E43554CF-50B3-4E3C-A75A-ACC44758F134}" presName="hierChild2" presStyleCnt="0"/>
      <dgm:spPr/>
    </dgm:pt>
    <dgm:pt modelId="{8A674AD2-36E8-4591-A288-D883996E59D9}" type="pres">
      <dgm:prSet presAssocID="{550B834A-4E7F-4B6C-A251-7FEB838D9B50}" presName="hierRoot1" presStyleCnt="0"/>
      <dgm:spPr/>
    </dgm:pt>
    <dgm:pt modelId="{7B7C95DE-26E0-4495-9292-FD30B66346DE}" type="pres">
      <dgm:prSet presAssocID="{550B834A-4E7F-4B6C-A251-7FEB838D9B50}" presName="composite" presStyleCnt="0"/>
      <dgm:spPr/>
    </dgm:pt>
    <dgm:pt modelId="{A9571EE6-99F4-47B7-B960-D2C41B60FD7D}" type="pres">
      <dgm:prSet presAssocID="{550B834A-4E7F-4B6C-A251-7FEB838D9B50}" presName="background" presStyleLbl="node0" presStyleIdx="1" presStyleCnt="2"/>
      <dgm:spPr/>
    </dgm:pt>
    <dgm:pt modelId="{CE4DFAD1-7E38-40AE-A522-71A29AC43ED2}" type="pres">
      <dgm:prSet presAssocID="{550B834A-4E7F-4B6C-A251-7FEB838D9B50}" presName="text" presStyleLbl="fgAcc0" presStyleIdx="1" presStyleCnt="2">
        <dgm:presLayoutVars>
          <dgm:chPref val="3"/>
        </dgm:presLayoutVars>
      </dgm:prSet>
      <dgm:spPr/>
    </dgm:pt>
    <dgm:pt modelId="{8D432459-2C0C-420B-9ACE-32A79431DA99}" type="pres">
      <dgm:prSet presAssocID="{550B834A-4E7F-4B6C-A251-7FEB838D9B50}" presName="hierChild2" presStyleCnt="0"/>
      <dgm:spPr/>
    </dgm:pt>
  </dgm:ptLst>
  <dgm:cxnLst>
    <dgm:cxn modelId="{5D34B10C-A2D1-4467-80C8-C78D84B30726}" srcId="{F548D051-7C1B-4FE2-98FD-B789A54841CE}" destId="{E43554CF-50B3-4E3C-A75A-ACC44758F134}" srcOrd="0" destOrd="0" parTransId="{A35AB2E2-FE93-4945-B599-980DA87C8966}" sibTransId="{0C04C1CC-85FE-4B21-9D0E-F3A53CC1386A}"/>
    <dgm:cxn modelId="{D56C1F33-5301-4311-8A0E-F3FD5931AB04}" type="presOf" srcId="{E43554CF-50B3-4E3C-A75A-ACC44758F134}" destId="{8C1F6653-D98A-4F27-A991-28D5B46B131A}" srcOrd="0" destOrd="0" presId="urn:microsoft.com/office/officeart/2005/8/layout/hierarchy1"/>
    <dgm:cxn modelId="{2668317A-24BD-4FF9-9835-7E9835294B92}" type="presOf" srcId="{550B834A-4E7F-4B6C-A251-7FEB838D9B50}" destId="{CE4DFAD1-7E38-40AE-A522-71A29AC43ED2}" srcOrd="0" destOrd="0" presId="urn:microsoft.com/office/officeart/2005/8/layout/hierarchy1"/>
    <dgm:cxn modelId="{02DFBAB5-1086-4E5A-8784-820DE8087B16}" type="presOf" srcId="{F548D051-7C1B-4FE2-98FD-B789A54841CE}" destId="{D73D0936-2D9B-47CC-B544-319B86258F99}" srcOrd="0" destOrd="0" presId="urn:microsoft.com/office/officeart/2005/8/layout/hierarchy1"/>
    <dgm:cxn modelId="{ACABE1EA-99B3-4ACA-B4D1-D9FE23B3E804}" srcId="{F548D051-7C1B-4FE2-98FD-B789A54841CE}" destId="{550B834A-4E7F-4B6C-A251-7FEB838D9B50}" srcOrd="1" destOrd="0" parTransId="{38B44F51-4178-42BE-BE3B-E6F68DF7249B}" sibTransId="{D24F8082-C3FB-472C-ACB2-E06E6D9274C5}"/>
    <dgm:cxn modelId="{1E9B3078-ACD9-40C9-80E1-48CA1D5C131E}" type="presParOf" srcId="{D73D0936-2D9B-47CC-B544-319B86258F99}" destId="{F1008A53-4C32-4D52-8FFF-3E0579DE0769}" srcOrd="0" destOrd="0" presId="urn:microsoft.com/office/officeart/2005/8/layout/hierarchy1"/>
    <dgm:cxn modelId="{E7721FB8-5215-4538-9BD3-F47626A23CD9}" type="presParOf" srcId="{F1008A53-4C32-4D52-8FFF-3E0579DE0769}" destId="{5CD1012D-AD0A-485A-A789-422F5F9AD55D}" srcOrd="0" destOrd="0" presId="urn:microsoft.com/office/officeart/2005/8/layout/hierarchy1"/>
    <dgm:cxn modelId="{0F481C46-6ED0-422F-BA17-983514832585}" type="presParOf" srcId="{5CD1012D-AD0A-485A-A789-422F5F9AD55D}" destId="{6C16F959-E1E9-4D69-826F-315C8A63B6B1}" srcOrd="0" destOrd="0" presId="urn:microsoft.com/office/officeart/2005/8/layout/hierarchy1"/>
    <dgm:cxn modelId="{1EC8915E-801E-4259-BD5D-206F2ECFF7C3}" type="presParOf" srcId="{5CD1012D-AD0A-485A-A789-422F5F9AD55D}" destId="{8C1F6653-D98A-4F27-A991-28D5B46B131A}" srcOrd="1" destOrd="0" presId="urn:microsoft.com/office/officeart/2005/8/layout/hierarchy1"/>
    <dgm:cxn modelId="{B159D0CC-56A8-4615-AFD2-3F474520848C}" type="presParOf" srcId="{F1008A53-4C32-4D52-8FFF-3E0579DE0769}" destId="{C49832FF-3F6C-4038-ABE8-A6C5C7EFBEFB}" srcOrd="1" destOrd="0" presId="urn:microsoft.com/office/officeart/2005/8/layout/hierarchy1"/>
    <dgm:cxn modelId="{070D7B9B-5E75-42F1-87E2-BFEB14D8CE31}" type="presParOf" srcId="{D73D0936-2D9B-47CC-B544-319B86258F99}" destId="{8A674AD2-36E8-4591-A288-D883996E59D9}" srcOrd="1" destOrd="0" presId="urn:microsoft.com/office/officeart/2005/8/layout/hierarchy1"/>
    <dgm:cxn modelId="{1C02FA6F-55D2-4874-BD1F-A143E0E67E7D}" type="presParOf" srcId="{8A674AD2-36E8-4591-A288-D883996E59D9}" destId="{7B7C95DE-26E0-4495-9292-FD30B66346DE}" srcOrd="0" destOrd="0" presId="urn:microsoft.com/office/officeart/2005/8/layout/hierarchy1"/>
    <dgm:cxn modelId="{AE7F6B82-E65D-4A10-98DC-3510FC8AC6B1}" type="presParOf" srcId="{7B7C95DE-26E0-4495-9292-FD30B66346DE}" destId="{A9571EE6-99F4-47B7-B960-D2C41B60FD7D}" srcOrd="0" destOrd="0" presId="urn:microsoft.com/office/officeart/2005/8/layout/hierarchy1"/>
    <dgm:cxn modelId="{1400C9F5-260F-4DF1-B04A-664C1750574F}" type="presParOf" srcId="{7B7C95DE-26E0-4495-9292-FD30B66346DE}" destId="{CE4DFAD1-7E38-40AE-A522-71A29AC43ED2}" srcOrd="1" destOrd="0" presId="urn:microsoft.com/office/officeart/2005/8/layout/hierarchy1"/>
    <dgm:cxn modelId="{44C43A5C-C5BD-4563-A634-64CA8283267E}" type="presParOf" srcId="{8A674AD2-36E8-4591-A288-D883996E59D9}" destId="{8D432459-2C0C-420B-9ACE-32A79431DA9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A9DE7D-AD11-4675-B1F7-18179E50BAE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8E5F00-2534-40D4-B578-8D23571A387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Lack of political will i.e. no deliberate policies</a:t>
          </a:r>
          <a:endParaRPr lang="en-US"/>
        </a:p>
      </dgm:t>
    </dgm:pt>
    <dgm:pt modelId="{32631B57-0E1F-46E2-BF38-591828790014}" type="parTrans" cxnId="{F8C9ACF5-FFB3-47A5-A706-A50C72C793BB}">
      <dgm:prSet/>
      <dgm:spPr/>
      <dgm:t>
        <a:bodyPr/>
        <a:lstStyle/>
        <a:p>
          <a:endParaRPr lang="en-US"/>
        </a:p>
      </dgm:t>
    </dgm:pt>
    <dgm:pt modelId="{5CD833CB-D36F-4891-A5A6-05B05C21D6F9}" type="sibTrans" cxnId="{F8C9ACF5-FFB3-47A5-A706-A50C72C793BB}">
      <dgm:prSet/>
      <dgm:spPr/>
      <dgm:t>
        <a:bodyPr/>
        <a:lstStyle/>
        <a:p>
          <a:endParaRPr lang="en-US"/>
        </a:p>
      </dgm:t>
    </dgm:pt>
    <dgm:pt modelId="{F05D6018-4BFC-4929-B404-10AACD94131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Lack of Market Intelligence  and updated information</a:t>
          </a:r>
          <a:endParaRPr lang="en-US"/>
        </a:p>
      </dgm:t>
    </dgm:pt>
    <dgm:pt modelId="{F857B4BD-9BDF-4371-9512-F8446E96C0C7}" type="parTrans" cxnId="{F0F024D1-7159-40EE-9A33-5D901FC48BDD}">
      <dgm:prSet/>
      <dgm:spPr/>
      <dgm:t>
        <a:bodyPr/>
        <a:lstStyle/>
        <a:p>
          <a:endParaRPr lang="en-US"/>
        </a:p>
      </dgm:t>
    </dgm:pt>
    <dgm:pt modelId="{A8A6E0ED-F7ED-4618-BF7E-6530FF315962}" type="sibTrans" cxnId="{F0F024D1-7159-40EE-9A33-5D901FC48BDD}">
      <dgm:prSet/>
      <dgm:spPr/>
      <dgm:t>
        <a:bodyPr/>
        <a:lstStyle/>
        <a:p>
          <a:endParaRPr lang="en-US"/>
        </a:p>
      </dgm:t>
    </dgm:pt>
    <dgm:pt modelId="{6E18D60F-6809-4EB2-8478-22073693248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Lack of supportive  Infrastructure</a:t>
          </a:r>
          <a:endParaRPr lang="en-US"/>
        </a:p>
      </dgm:t>
    </dgm:pt>
    <dgm:pt modelId="{81888E26-707D-4600-A654-505E11E09494}" type="parTrans" cxnId="{523DE26F-646F-4476-8204-F878945BDB47}">
      <dgm:prSet/>
      <dgm:spPr/>
      <dgm:t>
        <a:bodyPr/>
        <a:lstStyle/>
        <a:p>
          <a:endParaRPr lang="en-US"/>
        </a:p>
      </dgm:t>
    </dgm:pt>
    <dgm:pt modelId="{CB511C9D-F4F6-45A5-904A-9D9C98B40FDE}" type="sibTrans" cxnId="{523DE26F-646F-4476-8204-F878945BDB47}">
      <dgm:prSet/>
      <dgm:spPr/>
      <dgm:t>
        <a:bodyPr/>
        <a:lstStyle/>
        <a:p>
          <a:endParaRPr lang="en-US"/>
        </a:p>
      </dgm:t>
    </dgm:pt>
    <dgm:pt modelId="{392D1E26-CB67-41D0-BB1C-B36EAF70D43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Lack of exposure  to  necessary skills</a:t>
          </a:r>
          <a:endParaRPr lang="en-US"/>
        </a:p>
      </dgm:t>
    </dgm:pt>
    <dgm:pt modelId="{DFCFF8D6-CD30-419D-87A3-2134A8650D28}" type="parTrans" cxnId="{DC054380-0EE3-44A9-9A92-007A5E121A91}">
      <dgm:prSet/>
      <dgm:spPr/>
      <dgm:t>
        <a:bodyPr/>
        <a:lstStyle/>
        <a:p>
          <a:endParaRPr lang="en-US"/>
        </a:p>
      </dgm:t>
    </dgm:pt>
    <dgm:pt modelId="{6065C0C6-E195-4BC9-BCC7-B651DCFA0275}" type="sibTrans" cxnId="{DC054380-0EE3-44A9-9A92-007A5E121A91}">
      <dgm:prSet/>
      <dgm:spPr/>
      <dgm:t>
        <a:bodyPr/>
        <a:lstStyle/>
        <a:p>
          <a:endParaRPr lang="en-US"/>
        </a:p>
      </dgm:t>
    </dgm:pt>
    <dgm:pt modelId="{7449A70C-C0F8-476D-A3F0-3CD26668874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High cost of Transactions</a:t>
          </a:r>
          <a:endParaRPr lang="en-US"/>
        </a:p>
      </dgm:t>
    </dgm:pt>
    <dgm:pt modelId="{5EDE6375-C6C5-4411-9E82-05BB258D402E}" type="parTrans" cxnId="{9C098634-3747-4979-8999-BDB87D689B77}">
      <dgm:prSet/>
      <dgm:spPr/>
      <dgm:t>
        <a:bodyPr/>
        <a:lstStyle/>
        <a:p>
          <a:endParaRPr lang="en-US"/>
        </a:p>
      </dgm:t>
    </dgm:pt>
    <dgm:pt modelId="{1ECAFA97-5DF4-4561-ACE5-D74FE20027E8}" type="sibTrans" cxnId="{9C098634-3747-4979-8999-BDB87D689B77}">
      <dgm:prSet/>
      <dgm:spPr/>
      <dgm:t>
        <a:bodyPr/>
        <a:lstStyle/>
        <a:p>
          <a:endParaRPr lang="en-US"/>
        </a:p>
      </dgm:t>
    </dgm:pt>
    <dgm:pt modelId="{06F468F5-B0EA-4E38-9441-09DA98CEF6C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High Taxation</a:t>
          </a:r>
          <a:endParaRPr lang="en-US"/>
        </a:p>
      </dgm:t>
    </dgm:pt>
    <dgm:pt modelId="{3857CA17-3DE6-406C-A843-200ED2FFE91F}" type="parTrans" cxnId="{75B15EA5-0EAE-412A-9A39-EEB44E2DD082}">
      <dgm:prSet/>
      <dgm:spPr/>
      <dgm:t>
        <a:bodyPr/>
        <a:lstStyle/>
        <a:p>
          <a:endParaRPr lang="en-US"/>
        </a:p>
      </dgm:t>
    </dgm:pt>
    <dgm:pt modelId="{7BF5CF93-9C94-44A6-B83B-E66D8CE616AF}" type="sibTrans" cxnId="{75B15EA5-0EAE-412A-9A39-EEB44E2DD082}">
      <dgm:prSet/>
      <dgm:spPr/>
      <dgm:t>
        <a:bodyPr/>
        <a:lstStyle/>
        <a:p>
          <a:endParaRPr lang="en-US"/>
        </a:p>
      </dgm:t>
    </dgm:pt>
    <dgm:pt modelId="{2182CC1E-AD95-4B25-8A82-DA9E8813FE50}" type="pres">
      <dgm:prSet presAssocID="{3AA9DE7D-AD11-4675-B1F7-18179E50BAE2}" presName="root" presStyleCnt="0">
        <dgm:presLayoutVars>
          <dgm:dir/>
          <dgm:resizeHandles val="exact"/>
        </dgm:presLayoutVars>
      </dgm:prSet>
      <dgm:spPr/>
    </dgm:pt>
    <dgm:pt modelId="{41BD24EA-D024-49C8-9D65-B8CDFDFE75C1}" type="pres">
      <dgm:prSet presAssocID="{358E5F00-2534-40D4-B578-8D23571A387A}" presName="compNode" presStyleCnt="0"/>
      <dgm:spPr/>
    </dgm:pt>
    <dgm:pt modelId="{61A034F2-C91D-4362-9AED-9871472F687C}" type="pres">
      <dgm:prSet presAssocID="{358E5F00-2534-40D4-B578-8D23571A387A}" presName="iconBgRect" presStyleLbl="bgShp" presStyleIdx="0" presStyleCnt="6"/>
      <dgm:spPr/>
    </dgm:pt>
    <dgm:pt modelId="{F7B669C2-5C59-48BF-9775-DDBEC3CEF72B}" type="pres">
      <dgm:prSet presAssocID="{358E5F00-2534-40D4-B578-8D23571A387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41587775-4A06-4923-8858-3930369DD13C}" type="pres">
      <dgm:prSet presAssocID="{358E5F00-2534-40D4-B578-8D23571A387A}" presName="spaceRect" presStyleCnt="0"/>
      <dgm:spPr/>
    </dgm:pt>
    <dgm:pt modelId="{864EF9C3-D412-473D-BFF7-1563A8AF0BF7}" type="pres">
      <dgm:prSet presAssocID="{358E5F00-2534-40D4-B578-8D23571A387A}" presName="textRect" presStyleLbl="revTx" presStyleIdx="0" presStyleCnt="6">
        <dgm:presLayoutVars>
          <dgm:chMax val="1"/>
          <dgm:chPref val="1"/>
        </dgm:presLayoutVars>
      </dgm:prSet>
      <dgm:spPr/>
    </dgm:pt>
    <dgm:pt modelId="{145FDC53-6CDD-466A-8BD1-D07C910E3E44}" type="pres">
      <dgm:prSet presAssocID="{5CD833CB-D36F-4891-A5A6-05B05C21D6F9}" presName="sibTrans" presStyleCnt="0"/>
      <dgm:spPr/>
    </dgm:pt>
    <dgm:pt modelId="{C2D33312-190B-4EA5-88DB-E6BC13A97303}" type="pres">
      <dgm:prSet presAssocID="{F05D6018-4BFC-4929-B404-10AACD94131A}" presName="compNode" presStyleCnt="0"/>
      <dgm:spPr/>
    </dgm:pt>
    <dgm:pt modelId="{360D004D-4BB5-43D2-96CB-634451CF28FF}" type="pres">
      <dgm:prSet presAssocID="{F05D6018-4BFC-4929-B404-10AACD94131A}" presName="iconBgRect" presStyleLbl="bgShp" presStyleIdx="1" presStyleCnt="6"/>
      <dgm:spPr/>
    </dgm:pt>
    <dgm:pt modelId="{F927CF0C-3A70-42AA-8DC2-C73F59ED2710}" type="pres">
      <dgm:prSet presAssocID="{F05D6018-4BFC-4929-B404-10AACD94131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A341C5E-8C4C-4BAF-B47F-8B5248A943EF}" type="pres">
      <dgm:prSet presAssocID="{F05D6018-4BFC-4929-B404-10AACD94131A}" presName="spaceRect" presStyleCnt="0"/>
      <dgm:spPr/>
    </dgm:pt>
    <dgm:pt modelId="{25250148-1D08-47F2-BFD0-7C337528FBCB}" type="pres">
      <dgm:prSet presAssocID="{F05D6018-4BFC-4929-B404-10AACD94131A}" presName="textRect" presStyleLbl="revTx" presStyleIdx="1" presStyleCnt="6">
        <dgm:presLayoutVars>
          <dgm:chMax val="1"/>
          <dgm:chPref val="1"/>
        </dgm:presLayoutVars>
      </dgm:prSet>
      <dgm:spPr/>
    </dgm:pt>
    <dgm:pt modelId="{B4D89DA8-453E-4612-8C52-9AAAECF0DF6A}" type="pres">
      <dgm:prSet presAssocID="{A8A6E0ED-F7ED-4618-BF7E-6530FF315962}" presName="sibTrans" presStyleCnt="0"/>
      <dgm:spPr/>
    </dgm:pt>
    <dgm:pt modelId="{11638909-B33D-43C4-B275-DDE73E61432B}" type="pres">
      <dgm:prSet presAssocID="{6E18D60F-6809-4EB2-8478-220736932483}" presName="compNode" presStyleCnt="0"/>
      <dgm:spPr/>
    </dgm:pt>
    <dgm:pt modelId="{0D5ECBD0-3D31-4A08-AE67-66BF8D0BFD98}" type="pres">
      <dgm:prSet presAssocID="{6E18D60F-6809-4EB2-8478-220736932483}" presName="iconBgRect" presStyleLbl="bgShp" presStyleIdx="2" presStyleCnt="6"/>
      <dgm:spPr/>
    </dgm:pt>
    <dgm:pt modelId="{54DF142C-2724-4B63-8D3E-80B8B8640780}" type="pres">
      <dgm:prSet presAssocID="{6E18D60F-6809-4EB2-8478-22073693248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07BEA46C-6689-4481-9F6A-C78CAAEAF2E2}" type="pres">
      <dgm:prSet presAssocID="{6E18D60F-6809-4EB2-8478-220736932483}" presName="spaceRect" presStyleCnt="0"/>
      <dgm:spPr/>
    </dgm:pt>
    <dgm:pt modelId="{6C620E6C-F00D-4E4C-84EE-63C9E39D176E}" type="pres">
      <dgm:prSet presAssocID="{6E18D60F-6809-4EB2-8478-220736932483}" presName="textRect" presStyleLbl="revTx" presStyleIdx="2" presStyleCnt="6">
        <dgm:presLayoutVars>
          <dgm:chMax val="1"/>
          <dgm:chPref val="1"/>
        </dgm:presLayoutVars>
      </dgm:prSet>
      <dgm:spPr/>
    </dgm:pt>
    <dgm:pt modelId="{49A8950B-2CE3-49A3-B599-66B4785687FA}" type="pres">
      <dgm:prSet presAssocID="{CB511C9D-F4F6-45A5-904A-9D9C98B40FDE}" presName="sibTrans" presStyleCnt="0"/>
      <dgm:spPr/>
    </dgm:pt>
    <dgm:pt modelId="{8B3052D2-5B6F-412C-B565-C8FB683F7395}" type="pres">
      <dgm:prSet presAssocID="{392D1E26-CB67-41D0-BB1C-B36EAF70D435}" presName="compNode" presStyleCnt="0"/>
      <dgm:spPr/>
    </dgm:pt>
    <dgm:pt modelId="{9B052E9B-BD72-4007-88DD-C35146D852DE}" type="pres">
      <dgm:prSet presAssocID="{392D1E26-CB67-41D0-BB1C-B36EAF70D435}" presName="iconBgRect" presStyleLbl="bgShp" presStyleIdx="3" presStyleCnt="6"/>
      <dgm:spPr/>
    </dgm:pt>
    <dgm:pt modelId="{D509B212-BA42-4AA7-816C-2086DD3C620D}" type="pres">
      <dgm:prSet presAssocID="{392D1E26-CB67-41D0-BB1C-B36EAF70D43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C0EE446F-CC13-45B3-8FE0-D8109B84C9A4}" type="pres">
      <dgm:prSet presAssocID="{392D1E26-CB67-41D0-BB1C-B36EAF70D435}" presName="spaceRect" presStyleCnt="0"/>
      <dgm:spPr/>
    </dgm:pt>
    <dgm:pt modelId="{3F403712-4384-406B-8FEE-D8FA9BD1C058}" type="pres">
      <dgm:prSet presAssocID="{392D1E26-CB67-41D0-BB1C-B36EAF70D435}" presName="textRect" presStyleLbl="revTx" presStyleIdx="3" presStyleCnt="6">
        <dgm:presLayoutVars>
          <dgm:chMax val="1"/>
          <dgm:chPref val="1"/>
        </dgm:presLayoutVars>
      </dgm:prSet>
      <dgm:spPr/>
    </dgm:pt>
    <dgm:pt modelId="{3B1CBE4A-C2C1-4009-8902-20C0D1E13E5D}" type="pres">
      <dgm:prSet presAssocID="{6065C0C6-E195-4BC9-BCC7-B651DCFA0275}" presName="sibTrans" presStyleCnt="0"/>
      <dgm:spPr/>
    </dgm:pt>
    <dgm:pt modelId="{3EB11A7E-2962-409D-AF22-5659803CC560}" type="pres">
      <dgm:prSet presAssocID="{7449A70C-C0F8-476D-A3F0-3CD266688748}" presName="compNode" presStyleCnt="0"/>
      <dgm:spPr/>
    </dgm:pt>
    <dgm:pt modelId="{4EE15E4F-6B61-43B1-83CB-A2A5D5CF670A}" type="pres">
      <dgm:prSet presAssocID="{7449A70C-C0F8-476D-A3F0-3CD266688748}" presName="iconBgRect" presStyleLbl="bgShp" presStyleIdx="4" presStyleCnt="6"/>
      <dgm:spPr/>
    </dgm:pt>
    <dgm:pt modelId="{79003EE6-D60B-4E17-80CE-90B96F9BB02F}" type="pres">
      <dgm:prSet presAssocID="{7449A70C-C0F8-476D-A3F0-3CD26668874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DEE7239-5C80-4065-8331-A3E88C16DE46}" type="pres">
      <dgm:prSet presAssocID="{7449A70C-C0F8-476D-A3F0-3CD266688748}" presName="spaceRect" presStyleCnt="0"/>
      <dgm:spPr/>
    </dgm:pt>
    <dgm:pt modelId="{7E5B5805-B0C1-4405-92D1-E40EF739C17D}" type="pres">
      <dgm:prSet presAssocID="{7449A70C-C0F8-476D-A3F0-3CD266688748}" presName="textRect" presStyleLbl="revTx" presStyleIdx="4" presStyleCnt="6">
        <dgm:presLayoutVars>
          <dgm:chMax val="1"/>
          <dgm:chPref val="1"/>
        </dgm:presLayoutVars>
      </dgm:prSet>
      <dgm:spPr/>
    </dgm:pt>
    <dgm:pt modelId="{49FADF80-4038-45E5-8BE7-CC849477B8E4}" type="pres">
      <dgm:prSet presAssocID="{1ECAFA97-5DF4-4561-ACE5-D74FE20027E8}" presName="sibTrans" presStyleCnt="0"/>
      <dgm:spPr/>
    </dgm:pt>
    <dgm:pt modelId="{3745222E-A87D-4CF1-8A6D-0AF44F12881B}" type="pres">
      <dgm:prSet presAssocID="{06F468F5-B0EA-4E38-9441-09DA98CEF6C2}" presName="compNode" presStyleCnt="0"/>
      <dgm:spPr/>
    </dgm:pt>
    <dgm:pt modelId="{13CB4368-45E5-4278-A89F-FB059467C493}" type="pres">
      <dgm:prSet presAssocID="{06F468F5-B0EA-4E38-9441-09DA98CEF6C2}" presName="iconBgRect" presStyleLbl="bgShp" presStyleIdx="5" presStyleCnt="6"/>
      <dgm:spPr/>
    </dgm:pt>
    <dgm:pt modelId="{A5E18F76-2CA5-486A-A428-4587A114DF93}" type="pres">
      <dgm:prSet presAssocID="{06F468F5-B0EA-4E38-9441-09DA98CEF6C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742AD665-0719-4676-90AF-CF16688F27F4}" type="pres">
      <dgm:prSet presAssocID="{06F468F5-B0EA-4E38-9441-09DA98CEF6C2}" presName="spaceRect" presStyleCnt="0"/>
      <dgm:spPr/>
    </dgm:pt>
    <dgm:pt modelId="{2108B8D8-47CA-4AD2-A472-3F54C3B9D0E3}" type="pres">
      <dgm:prSet presAssocID="{06F468F5-B0EA-4E38-9441-09DA98CEF6C2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C50FE26-6E40-42E7-9274-6E031E15A051}" type="presOf" srcId="{F05D6018-4BFC-4929-B404-10AACD94131A}" destId="{25250148-1D08-47F2-BFD0-7C337528FBCB}" srcOrd="0" destOrd="0" presId="urn:microsoft.com/office/officeart/2018/5/layout/IconCircleLabelList"/>
    <dgm:cxn modelId="{E1553430-C600-4545-B44E-B1DEBE751CE4}" type="presOf" srcId="{06F468F5-B0EA-4E38-9441-09DA98CEF6C2}" destId="{2108B8D8-47CA-4AD2-A472-3F54C3B9D0E3}" srcOrd="0" destOrd="0" presId="urn:microsoft.com/office/officeart/2018/5/layout/IconCircleLabelList"/>
    <dgm:cxn modelId="{547D0632-E299-4DD0-B1E7-F7B84CEE5289}" type="presOf" srcId="{3AA9DE7D-AD11-4675-B1F7-18179E50BAE2}" destId="{2182CC1E-AD95-4B25-8A82-DA9E8813FE50}" srcOrd="0" destOrd="0" presId="urn:microsoft.com/office/officeart/2018/5/layout/IconCircleLabelList"/>
    <dgm:cxn modelId="{9C098634-3747-4979-8999-BDB87D689B77}" srcId="{3AA9DE7D-AD11-4675-B1F7-18179E50BAE2}" destId="{7449A70C-C0F8-476D-A3F0-3CD266688748}" srcOrd="4" destOrd="0" parTransId="{5EDE6375-C6C5-4411-9E82-05BB258D402E}" sibTransId="{1ECAFA97-5DF4-4561-ACE5-D74FE20027E8}"/>
    <dgm:cxn modelId="{8A369169-779B-4444-AD47-7E2DC6A8B02D}" type="presOf" srcId="{358E5F00-2534-40D4-B578-8D23571A387A}" destId="{864EF9C3-D412-473D-BFF7-1563A8AF0BF7}" srcOrd="0" destOrd="0" presId="urn:microsoft.com/office/officeart/2018/5/layout/IconCircleLabelList"/>
    <dgm:cxn modelId="{523DE26F-646F-4476-8204-F878945BDB47}" srcId="{3AA9DE7D-AD11-4675-B1F7-18179E50BAE2}" destId="{6E18D60F-6809-4EB2-8478-220736932483}" srcOrd="2" destOrd="0" parTransId="{81888E26-707D-4600-A654-505E11E09494}" sibTransId="{CB511C9D-F4F6-45A5-904A-9D9C98B40FDE}"/>
    <dgm:cxn modelId="{DC054380-0EE3-44A9-9A92-007A5E121A91}" srcId="{3AA9DE7D-AD11-4675-B1F7-18179E50BAE2}" destId="{392D1E26-CB67-41D0-BB1C-B36EAF70D435}" srcOrd="3" destOrd="0" parTransId="{DFCFF8D6-CD30-419D-87A3-2134A8650D28}" sibTransId="{6065C0C6-E195-4BC9-BCC7-B651DCFA0275}"/>
    <dgm:cxn modelId="{75B15EA5-0EAE-412A-9A39-EEB44E2DD082}" srcId="{3AA9DE7D-AD11-4675-B1F7-18179E50BAE2}" destId="{06F468F5-B0EA-4E38-9441-09DA98CEF6C2}" srcOrd="5" destOrd="0" parTransId="{3857CA17-3DE6-406C-A843-200ED2FFE91F}" sibTransId="{7BF5CF93-9C94-44A6-B83B-E66D8CE616AF}"/>
    <dgm:cxn modelId="{6B4B04AE-4757-4F95-9781-8B442E05BA07}" type="presOf" srcId="{6E18D60F-6809-4EB2-8478-220736932483}" destId="{6C620E6C-F00D-4E4C-84EE-63C9E39D176E}" srcOrd="0" destOrd="0" presId="urn:microsoft.com/office/officeart/2018/5/layout/IconCircleLabelList"/>
    <dgm:cxn modelId="{573C7FC9-5BFA-43EE-B039-8F2AC97668FC}" type="presOf" srcId="{392D1E26-CB67-41D0-BB1C-B36EAF70D435}" destId="{3F403712-4384-406B-8FEE-D8FA9BD1C058}" srcOrd="0" destOrd="0" presId="urn:microsoft.com/office/officeart/2018/5/layout/IconCircleLabelList"/>
    <dgm:cxn modelId="{4A408DC9-4526-4954-8F00-CDC0A73DB221}" type="presOf" srcId="{7449A70C-C0F8-476D-A3F0-3CD266688748}" destId="{7E5B5805-B0C1-4405-92D1-E40EF739C17D}" srcOrd="0" destOrd="0" presId="urn:microsoft.com/office/officeart/2018/5/layout/IconCircleLabelList"/>
    <dgm:cxn modelId="{F0F024D1-7159-40EE-9A33-5D901FC48BDD}" srcId="{3AA9DE7D-AD11-4675-B1F7-18179E50BAE2}" destId="{F05D6018-4BFC-4929-B404-10AACD94131A}" srcOrd="1" destOrd="0" parTransId="{F857B4BD-9BDF-4371-9512-F8446E96C0C7}" sibTransId="{A8A6E0ED-F7ED-4618-BF7E-6530FF315962}"/>
    <dgm:cxn modelId="{F8C9ACF5-FFB3-47A5-A706-A50C72C793BB}" srcId="{3AA9DE7D-AD11-4675-B1F7-18179E50BAE2}" destId="{358E5F00-2534-40D4-B578-8D23571A387A}" srcOrd="0" destOrd="0" parTransId="{32631B57-0E1F-46E2-BF38-591828790014}" sibTransId="{5CD833CB-D36F-4891-A5A6-05B05C21D6F9}"/>
    <dgm:cxn modelId="{E9037544-A15F-4F5D-B509-FEAABDD932E9}" type="presParOf" srcId="{2182CC1E-AD95-4B25-8A82-DA9E8813FE50}" destId="{41BD24EA-D024-49C8-9D65-B8CDFDFE75C1}" srcOrd="0" destOrd="0" presId="urn:microsoft.com/office/officeart/2018/5/layout/IconCircleLabelList"/>
    <dgm:cxn modelId="{B3806DF3-1721-4FD4-B999-DBA80D669AEB}" type="presParOf" srcId="{41BD24EA-D024-49C8-9D65-B8CDFDFE75C1}" destId="{61A034F2-C91D-4362-9AED-9871472F687C}" srcOrd="0" destOrd="0" presId="urn:microsoft.com/office/officeart/2018/5/layout/IconCircleLabelList"/>
    <dgm:cxn modelId="{13C2D6C0-7CA7-4911-8471-4FD8C8FD35BE}" type="presParOf" srcId="{41BD24EA-D024-49C8-9D65-B8CDFDFE75C1}" destId="{F7B669C2-5C59-48BF-9775-DDBEC3CEF72B}" srcOrd="1" destOrd="0" presId="urn:microsoft.com/office/officeart/2018/5/layout/IconCircleLabelList"/>
    <dgm:cxn modelId="{0016A978-47C6-4527-A36A-345CE4A8044D}" type="presParOf" srcId="{41BD24EA-D024-49C8-9D65-B8CDFDFE75C1}" destId="{41587775-4A06-4923-8858-3930369DD13C}" srcOrd="2" destOrd="0" presId="urn:microsoft.com/office/officeart/2018/5/layout/IconCircleLabelList"/>
    <dgm:cxn modelId="{F619D0D0-DFE9-430E-9C15-5FF2BB9EA26E}" type="presParOf" srcId="{41BD24EA-D024-49C8-9D65-B8CDFDFE75C1}" destId="{864EF9C3-D412-473D-BFF7-1563A8AF0BF7}" srcOrd="3" destOrd="0" presId="urn:microsoft.com/office/officeart/2018/5/layout/IconCircleLabelList"/>
    <dgm:cxn modelId="{158D4335-25CF-43BF-8461-1F1949D6A3CB}" type="presParOf" srcId="{2182CC1E-AD95-4B25-8A82-DA9E8813FE50}" destId="{145FDC53-6CDD-466A-8BD1-D07C910E3E44}" srcOrd="1" destOrd="0" presId="urn:microsoft.com/office/officeart/2018/5/layout/IconCircleLabelList"/>
    <dgm:cxn modelId="{42DE44E4-2DF7-4279-BC9C-758D601BA51B}" type="presParOf" srcId="{2182CC1E-AD95-4B25-8A82-DA9E8813FE50}" destId="{C2D33312-190B-4EA5-88DB-E6BC13A97303}" srcOrd="2" destOrd="0" presId="urn:microsoft.com/office/officeart/2018/5/layout/IconCircleLabelList"/>
    <dgm:cxn modelId="{2C6054D0-0A42-4069-850B-907BF6C650D8}" type="presParOf" srcId="{C2D33312-190B-4EA5-88DB-E6BC13A97303}" destId="{360D004D-4BB5-43D2-96CB-634451CF28FF}" srcOrd="0" destOrd="0" presId="urn:microsoft.com/office/officeart/2018/5/layout/IconCircleLabelList"/>
    <dgm:cxn modelId="{FCDAC70F-7506-4C63-8CD3-6434DFA64548}" type="presParOf" srcId="{C2D33312-190B-4EA5-88DB-E6BC13A97303}" destId="{F927CF0C-3A70-42AA-8DC2-C73F59ED2710}" srcOrd="1" destOrd="0" presId="urn:microsoft.com/office/officeart/2018/5/layout/IconCircleLabelList"/>
    <dgm:cxn modelId="{DA8DB037-E583-4B53-8F4D-5A727E43B264}" type="presParOf" srcId="{C2D33312-190B-4EA5-88DB-E6BC13A97303}" destId="{1A341C5E-8C4C-4BAF-B47F-8B5248A943EF}" srcOrd="2" destOrd="0" presId="urn:microsoft.com/office/officeart/2018/5/layout/IconCircleLabelList"/>
    <dgm:cxn modelId="{73D0768F-6834-4B9E-A5EE-792BE457DB86}" type="presParOf" srcId="{C2D33312-190B-4EA5-88DB-E6BC13A97303}" destId="{25250148-1D08-47F2-BFD0-7C337528FBCB}" srcOrd="3" destOrd="0" presId="urn:microsoft.com/office/officeart/2018/5/layout/IconCircleLabelList"/>
    <dgm:cxn modelId="{06047112-5C2E-4B9E-9D37-BABBA5993051}" type="presParOf" srcId="{2182CC1E-AD95-4B25-8A82-DA9E8813FE50}" destId="{B4D89DA8-453E-4612-8C52-9AAAECF0DF6A}" srcOrd="3" destOrd="0" presId="urn:microsoft.com/office/officeart/2018/5/layout/IconCircleLabelList"/>
    <dgm:cxn modelId="{039B8F30-6C28-420A-80AF-E138DB77FBEF}" type="presParOf" srcId="{2182CC1E-AD95-4B25-8A82-DA9E8813FE50}" destId="{11638909-B33D-43C4-B275-DDE73E61432B}" srcOrd="4" destOrd="0" presId="urn:microsoft.com/office/officeart/2018/5/layout/IconCircleLabelList"/>
    <dgm:cxn modelId="{4138ECA4-7E6A-4732-94A6-F3BB0C236AF1}" type="presParOf" srcId="{11638909-B33D-43C4-B275-DDE73E61432B}" destId="{0D5ECBD0-3D31-4A08-AE67-66BF8D0BFD98}" srcOrd="0" destOrd="0" presId="urn:microsoft.com/office/officeart/2018/5/layout/IconCircleLabelList"/>
    <dgm:cxn modelId="{21BE0121-268E-47CD-8817-ADC8A7DEBD79}" type="presParOf" srcId="{11638909-B33D-43C4-B275-DDE73E61432B}" destId="{54DF142C-2724-4B63-8D3E-80B8B8640780}" srcOrd="1" destOrd="0" presId="urn:microsoft.com/office/officeart/2018/5/layout/IconCircleLabelList"/>
    <dgm:cxn modelId="{CFF72AE9-068E-41B6-9340-5290A26F4FA0}" type="presParOf" srcId="{11638909-B33D-43C4-B275-DDE73E61432B}" destId="{07BEA46C-6689-4481-9F6A-C78CAAEAF2E2}" srcOrd="2" destOrd="0" presId="urn:microsoft.com/office/officeart/2018/5/layout/IconCircleLabelList"/>
    <dgm:cxn modelId="{BC8FE76C-FF66-4D5E-BD89-BF6BF086B4E9}" type="presParOf" srcId="{11638909-B33D-43C4-B275-DDE73E61432B}" destId="{6C620E6C-F00D-4E4C-84EE-63C9E39D176E}" srcOrd="3" destOrd="0" presId="urn:microsoft.com/office/officeart/2018/5/layout/IconCircleLabelList"/>
    <dgm:cxn modelId="{1D229971-D958-459B-919B-83312D31E03A}" type="presParOf" srcId="{2182CC1E-AD95-4B25-8A82-DA9E8813FE50}" destId="{49A8950B-2CE3-49A3-B599-66B4785687FA}" srcOrd="5" destOrd="0" presId="urn:microsoft.com/office/officeart/2018/5/layout/IconCircleLabelList"/>
    <dgm:cxn modelId="{479F96CA-59A7-46EE-8B54-A9C873C4CAB0}" type="presParOf" srcId="{2182CC1E-AD95-4B25-8A82-DA9E8813FE50}" destId="{8B3052D2-5B6F-412C-B565-C8FB683F7395}" srcOrd="6" destOrd="0" presId="urn:microsoft.com/office/officeart/2018/5/layout/IconCircleLabelList"/>
    <dgm:cxn modelId="{62E6ABFF-5085-4488-8E5A-B764089404F7}" type="presParOf" srcId="{8B3052D2-5B6F-412C-B565-C8FB683F7395}" destId="{9B052E9B-BD72-4007-88DD-C35146D852DE}" srcOrd="0" destOrd="0" presId="urn:microsoft.com/office/officeart/2018/5/layout/IconCircleLabelList"/>
    <dgm:cxn modelId="{95C9A5D2-3035-4928-A1F3-2F69D1ED8D74}" type="presParOf" srcId="{8B3052D2-5B6F-412C-B565-C8FB683F7395}" destId="{D509B212-BA42-4AA7-816C-2086DD3C620D}" srcOrd="1" destOrd="0" presId="urn:microsoft.com/office/officeart/2018/5/layout/IconCircleLabelList"/>
    <dgm:cxn modelId="{713C8BEA-B692-4E91-BB80-5E4304310A82}" type="presParOf" srcId="{8B3052D2-5B6F-412C-B565-C8FB683F7395}" destId="{C0EE446F-CC13-45B3-8FE0-D8109B84C9A4}" srcOrd="2" destOrd="0" presId="urn:microsoft.com/office/officeart/2018/5/layout/IconCircleLabelList"/>
    <dgm:cxn modelId="{E50E75E0-F216-41A2-BFB0-FD087C501678}" type="presParOf" srcId="{8B3052D2-5B6F-412C-B565-C8FB683F7395}" destId="{3F403712-4384-406B-8FEE-D8FA9BD1C058}" srcOrd="3" destOrd="0" presId="urn:microsoft.com/office/officeart/2018/5/layout/IconCircleLabelList"/>
    <dgm:cxn modelId="{F9BD93A6-AED2-4585-B42A-9D1D9F1C02FB}" type="presParOf" srcId="{2182CC1E-AD95-4B25-8A82-DA9E8813FE50}" destId="{3B1CBE4A-C2C1-4009-8902-20C0D1E13E5D}" srcOrd="7" destOrd="0" presId="urn:microsoft.com/office/officeart/2018/5/layout/IconCircleLabelList"/>
    <dgm:cxn modelId="{CD100F31-C849-4C5E-B8B0-6C11FB7A23BB}" type="presParOf" srcId="{2182CC1E-AD95-4B25-8A82-DA9E8813FE50}" destId="{3EB11A7E-2962-409D-AF22-5659803CC560}" srcOrd="8" destOrd="0" presId="urn:microsoft.com/office/officeart/2018/5/layout/IconCircleLabelList"/>
    <dgm:cxn modelId="{07A22020-DA70-4C68-9F53-13898F8AD5F2}" type="presParOf" srcId="{3EB11A7E-2962-409D-AF22-5659803CC560}" destId="{4EE15E4F-6B61-43B1-83CB-A2A5D5CF670A}" srcOrd="0" destOrd="0" presId="urn:microsoft.com/office/officeart/2018/5/layout/IconCircleLabelList"/>
    <dgm:cxn modelId="{E10444A7-E7FD-48DB-A23F-105103458FB2}" type="presParOf" srcId="{3EB11A7E-2962-409D-AF22-5659803CC560}" destId="{79003EE6-D60B-4E17-80CE-90B96F9BB02F}" srcOrd="1" destOrd="0" presId="urn:microsoft.com/office/officeart/2018/5/layout/IconCircleLabelList"/>
    <dgm:cxn modelId="{B868F86D-F518-4526-A1B1-F255E8C82A29}" type="presParOf" srcId="{3EB11A7E-2962-409D-AF22-5659803CC560}" destId="{FDEE7239-5C80-4065-8331-A3E88C16DE46}" srcOrd="2" destOrd="0" presId="urn:microsoft.com/office/officeart/2018/5/layout/IconCircleLabelList"/>
    <dgm:cxn modelId="{F49D3859-5B07-4DF4-9FCB-6A13C420CB2D}" type="presParOf" srcId="{3EB11A7E-2962-409D-AF22-5659803CC560}" destId="{7E5B5805-B0C1-4405-92D1-E40EF739C17D}" srcOrd="3" destOrd="0" presId="urn:microsoft.com/office/officeart/2018/5/layout/IconCircleLabelList"/>
    <dgm:cxn modelId="{A74A5A6C-9A86-4E09-B7BA-74C579DFD633}" type="presParOf" srcId="{2182CC1E-AD95-4B25-8A82-DA9E8813FE50}" destId="{49FADF80-4038-45E5-8BE7-CC849477B8E4}" srcOrd="9" destOrd="0" presId="urn:microsoft.com/office/officeart/2018/5/layout/IconCircleLabelList"/>
    <dgm:cxn modelId="{274CD90B-4A4B-46B4-BE87-C061E679ACA5}" type="presParOf" srcId="{2182CC1E-AD95-4B25-8A82-DA9E8813FE50}" destId="{3745222E-A87D-4CF1-8A6D-0AF44F12881B}" srcOrd="10" destOrd="0" presId="urn:microsoft.com/office/officeart/2018/5/layout/IconCircleLabelList"/>
    <dgm:cxn modelId="{3F4AA5E3-3393-43C5-9DF5-63412606DA4D}" type="presParOf" srcId="{3745222E-A87D-4CF1-8A6D-0AF44F12881B}" destId="{13CB4368-45E5-4278-A89F-FB059467C493}" srcOrd="0" destOrd="0" presId="urn:microsoft.com/office/officeart/2018/5/layout/IconCircleLabelList"/>
    <dgm:cxn modelId="{D72F032C-8E04-4D2A-8F9B-1BE0782AA66E}" type="presParOf" srcId="{3745222E-A87D-4CF1-8A6D-0AF44F12881B}" destId="{A5E18F76-2CA5-486A-A428-4587A114DF93}" srcOrd="1" destOrd="0" presId="urn:microsoft.com/office/officeart/2018/5/layout/IconCircleLabelList"/>
    <dgm:cxn modelId="{C9C47A85-0AEF-4F33-BBFB-78758CB65F46}" type="presParOf" srcId="{3745222E-A87D-4CF1-8A6D-0AF44F12881B}" destId="{742AD665-0719-4676-90AF-CF16688F27F4}" srcOrd="2" destOrd="0" presId="urn:microsoft.com/office/officeart/2018/5/layout/IconCircleLabelList"/>
    <dgm:cxn modelId="{3D4FD725-D6BB-44B3-AA68-346E9924335F}" type="presParOf" srcId="{3745222E-A87D-4CF1-8A6D-0AF44F12881B}" destId="{2108B8D8-47CA-4AD2-A472-3F54C3B9D0E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F7187-D599-46AD-9474-AC87149ADEB8}">
      <dsp:nvSpPr>
        <dsp:cNvPr id="0" name=""/>
        <dsp:cNvSpPr/>
      </dsp:nvSpPr>
      <dsp:spPr>
        <a:xfrm>
          <a:off x="1111318" y="81399"/>
          <a:ext cx="3404957" cy="188870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baseline="0" dirty="0"/>
            <a:t>According WTO, “e-commerce may be defined as the production, advertising, sale and distribution of products via telecommunication networks” </a:t>
          </a:r>
          <a:endParaRPr lang="en-US" sz="900" kern="1200" dirty="0"/>
        </a:p>
      </dsp:txBody>
      <dsp:txXfrm>
        <a:off x="1962557" y="81399"/>
        <a:ext cx="1702479" cy="1558181"/>
      </dsp:txXfrm>
    </dsp:sp>
    <dsp:sp modelId="{2D8C6AAA-1A9D-4BB0-B647-E92F57AAA658}">
      <dsp:nvSpPr>
        <dsp:cNvPr id="0" name=""/>
        <dsp:cNvSpPr/>
      </dsp:nvSpPr>
      <dsp:spPr>
        <a:xfrm rot="7200000">
          <a:off x="2996051" y="1891874"/>
          <a:ext cx="1888704" cy="188870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Africa leads the world in entrepreneurship, with MSMEs driving 80% to 90% of the continent’s job market.</a:t>
          </a:r>
          <a:endParaRPr lang="en-US" sz="900" kern="1200"/>
        </a:p>
      </dsp:txBody>
      <dsp:txXfrm rot="-5400000">
        <a:off x="3304434" y="2446680"/>
        <a:ext cx="1558181" cy="944352"/>
      </dsp:txXfrm>
    </dsp:sp>
    <dsp:sp modelId="{8D2F62E2-34A7-469F-8973-5532A98004E3}">
      <dsp:nvSpPr>
        <dsp:cNvPr id="0" name=""/>
        <dsp:cNvSpPr/>
      </dsp:nvSpPr>
      <dsp:spPr>
        <a:xfrm rot="14400000">
          <a:off x="811955" y="1891874"/>
          <a:ext cx="1888704" cy="188870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In Sub-Saharan Africa, MSMEs account for about 95% of all registered businesses and contribute to approximately 50% of the total GDP.</a:t>
          </a:r>
          <a:endParaRPr lang="en-US" sz="900" kern="1200"/>
        </a:p>
      </dsp:txBody>
      <dsp:txXfrm rot="5400000">
        <a:off x="834096" y="2446680"/>
        <a:ext cx="1558181" cy="944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85979-C67C-425C-AC18-F20930C64985}">
      <dsp:nvSpPr>
        <dsp:cNvPr id="0" name=""/>
        <dsp:cNvSpPr/>
      </dsp:nvSpPr>
      <dsp:spPr>
        <a:xfrm>
          <a:off x="0" y="0"/>
          <a:ext cx="4948859" cy="1258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In </a:t>
          </a:r>
          <a:r>
            <a:rPr lang="en-GB" sz="1500" b="1" kern="1200"/>
            <a:t>Malawi,</a:t>
          </a:r>
          <a:r>
            <a:rPr lang="en-GB" sz="1500" kern="1200"/>
            <a:t> according to the 2019 FinScope MSME Survey, there nearly are 1.6 million MSMEs in the country, employing about 1.8 million people in total.</a:t>
          </a:r>
          <a:endParaRPr lang="en-US" sz="1500" kern="1200"/>
        </a:p>
      </dsp:txBody>
      <dsp:txXfrm>
        <a:off x="36873" y="36873"/>
        <a:ext cx="3590364" cy="1185195"/>
      </dsp:txXfrm>
    </dsp:sp>
    <dsp:sp modelId="{36A48509-08D5-4500-8436-B6F2C9C37810}">
      <dsp:nvSpPr>
        <dsp:cNvPr id="0" name=""/>
        <dsp:cNvSpPr/>
      </dsp:nvSpPr>
      <dsp:spPr>
        <a:xfrm>
          <a:off x="436664" y="1468764"/>
          <a:ext cx="4948859" cy="1258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74% are micro enterprises, 23% small enterprises, and only 3% medium enterprises</a:t>
          </a:r>
          <a:endParaRPr lang="en-US" sz="1500" kern="1200"/>
        </a:p>
      </dsp:txBody>
      <dsp:txXfrm>
        <a:off x="473537" y="1505637"/>
        <a:ext cx="3620138" cy="1185194"/>
      </dsp:txXfrm>
    </dsp:sp>
    <dsp:sp modelId="{6EA8C119-CCDB-47F6-AFC3-EF8B49E7658F}">
      <dsp:nvSpPr>
        <dsp:cNvPr id="0" name=""/>
        <dsp:cNvSpPr/>
      </dsp:nvSpPr>
      <dsp:spPr>
        <a:xfrm>
          <a:off x="873328" y="2937529"/>
          <a:ext cx="4948859" cy="1258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MSMEs contribute about 40% to the GDP and 24% to employment in Malawi</a:t>
          </a:r>
          <a:endParaRPr lang="en-US" sz="1500" kern="1200" dirty="0"/>
        </a:p>
      </dsp:txBody>
      <dsp:txXfrm>
        <a:off x="910201" y="2974402"/>
        <a:ext cx="3620138" cy="1185195"/>
      </dsp:txXfrm>
    </dsp:sp>
    <dsp:sp modelId="{EBE7DF95-E1A7-469C-956D-F53EBB66A1A2}">
      <dsp:nvSpPr>
        <dsp:cNvPr id="0" name=""/>
        <dsp:cNvSpPr/>
      </dsp:nvSpPr>
      <dsp:spPr>
        <a:xfrm>
          <a:off x="4130548" y="954696"/>
          <a:ext cx="818311" cy="81831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14668" y="954696"/>
        <a:ext cx="450071" cy="615779"/>
      </dsp:txXfrm>
    </dsp:sp>
    <dsp:sp modelId="{65BE48D6-D5D8-4621-BBBB-2A863F06D94F}">
      <dsp:nvSpPr>
        <dsp:cNvPr id="0" name=""/>
        <dsp:cNvSpPr/>
      </dsp:nvSpPr>
      <dsp:spPr>
        <a:xfrm>
          <a:off x="4567212" y="2415068"/>
          <a:ext cx="818311" cy="81831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751332" y="2415068"/>
        <a:ext cx="450071" cy="6157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7F73B-BFFF-4302-99F3-336BFB09E481}">
      <dsp:nvSpPr>
        <dsp:cNvPr id="0" name=""/>
        <dsp:cNvSpPr/>
      </dsp:nvSpPr>
      <dsp:spPr>
        <a:xfrm>
          <a:off x="0" y="0"/>
          <a:ext cx="5802273" cy="1412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Significant number of countries globally, shifting to e-commerce, especially after COVID-19. Nevertheless, African MSMEs have been slower to adapt.</a:t>
          </a:r>
          <a:endParaRPr lang="en-US" sz="1800" kern="1200"/>
        </a:p>
      </dsp:txBody>
      <dsp:txXfrm>
        <a:off x="41376" y="41376"/>
        <a:ext cx="4277866" cy="1329942"/>
      </dsp:txXfrm>
    </dsp:sp>
    <dsp:sp modelId="{19C1A34F-8171-45D5-ABB9-82E0174F6187}">
      <dsp:nvSpPr>
        <dsp:cNvPr id="0" name=""/>
        <dsp:cNvSpPr/>
      </dsp:nvSpPr>
      <dsp:spPr>
        <a:xfrm>
          <a:off x="511965" y="1648143"/>
          <a:ext cx="5802273" cy="1412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Malawi’s e-commerce landscape lags behind,  141 out of 152 countries on the UNCTAD E-commerce Index for digital economy development (2019).</a:t>
          </a:r>
          <a:endParaRPr lang="en-US" sz="1800" kern="1200" dirty="0"/>
        </a:p>
      </dsp:txBody>
      <dsp:txXfrm>
        <a:off x="553341" y="1689519"/>
        <a:ext cx="4289304" cy="1329942"/>
      </dsp:txXfrm>
    </dsp:sp>
    <dsp:sp modelId="{71C423E3-5835-45D5-9B49-2E84FBF2F0D4}">
      <dsp:nvSpPr>
        <dsp:cNvPr id="0" name=""/>
        <dsp:cNvSpPr/>
      </dsp:nvSpPr>
      <dsp:spPr>
        <a:xfrm>
          <a:off x="1023930" y="3296286"/>
          <a:ext cx="5802273" cy="1412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Unlike Europe, Africa still does not have an effective continental or regional retail payments platform(s) to facilitate e-commerce</a:t>
          </a:r>
        </a:p>
      </dsp:txBody>
      <dsp:txXfrm>
        <a:off x="1065306" y="3337662"/>
        <a:ext cx="4289304" cy="1329942"/>
      </dsp:txXfrm>
    </dsp:sp>
    <dsp:sp modelId="{D2ED07F0-128A-47EC-BB87-8DD41956061C}">
      <dsp:nvSpPr>
        <dsp:cNvPr id="0" name=""/>
        <dsp:cNvSpPr/>
      </dsp:nvSpPr>
      <dsp:spPr>
        <a:xfrm>
          <a:off x="4884022" y="1071293"/>
          <a:ext cx="918251" cy="91825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90628" y="1071293"/>
        <a:ext cx="505039" cy="690984"/>
      </dsp:txXfrm>
    </dsp:sp>
    <dsp:sp modelId="{74318CA2-923D-4BB5-B26F-F1AA177DE93A}">
      <dsp:nvSpPr>
        <dsp:cNvPr id="0" name=""/>
        <dsp:cNvSpPr/>
      </dsp:nvSpPr>
      <dsp:spPr>
        <a:xfrm>
          <a:off x="5395987" y="2710018"/>
          <a:ext cx="918251" cy="91825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602593" y="2710018"/>
        <a:ext cx="505039" cy="6909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36EA1-F2F3-4E43-A41D-10464403FE2A}">
      <dsp:nvSpPr>
        <dsp:cNvPr id="0" name=""/>
        <dsp:cNvSpPr/>
      </dsp:nvSpPr>
      <dsp:spPr>
        <a:xfrm>
          <a:off x="0" y="3784"/>
          <a:ext cx="6460456" cy="1889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Implementation of regional payments platforms like COMESA Digital Retail Payments Scheme to accelerate e-commerce is critical.</a:t>
          </a:r>
          <a:endParaRPr lang="en-US" sz="2200" kern="1200" dirty="0"/>
        </a:p>
      </dsp:txBody>
      <dsp:txXfrm>
        <a:off x="92218" y="96002"/>
        <a:ext cx="6276020" cy="1704663"/>
      </dsp:txXfrm>
    </dsp:sp>
    <dsp:sp modelId="{2C650106-2840-4C4D-81AD-DA7043E48A44}">
      <dsp:nvSpPr>
        <dsp:cNvPr id="0" name=""/>
        <dsp:cNvSpPr/>
      </dsp:nvSpPr>
      <dsp:spPr>
        <a:xfrm>
          <a:off x="0" y="1956244"/>
          <a:ext cx="6460456" cy="1889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Evolving landscape of internet penetration and mobile adoption rates is a golden opportunity for African businesses, Malawi inclusive, to embrace e-commerce and unlock its potential.</a:t>
          </a:r>
          <a:endParaRPr lang="en-US" sz="2200" kern="1200"/>
        </a:p>
      </dsp:txBody>
      <dsp:txXfrm>
        <a:off x="92218" y="2048462"/>
        <a:ext cx="6276020" cy="1704663"/>
      </dsp:txXfrm>
    </dsp:sp>
    <dsp:sp modelId="{3481573B-9609-40D7-9000-97CC95FEC203}">
      <dsp:nvSpPr>
        <dsp:cNvPr id="0" name=""/>
        <dsp:cNvSpPr/>
      </dsp:nvSpPr>
      <dsp:spPr>
        <a:xfrm>
          <a:off x="0" y="3908703"/>
          <a:ext cx="6460456" cy="1889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Failure to embrace e-commerce by entrepreneurs, especially post-COVID, means missing out on unparalleled access to a global market, and the opportunity to expand their reach beyond local boundaries.</a:t>
          </a:r>
          <a:endParaRPr lang="en-US" sz="2200" kern="1200"/>
        </a:p>
      </dsp:txBody>
      <dsp:txXfrm>
        <a:off x="92218" y="4000921"/>
        <a:ext cx="6276020" cy="17046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6F959-E1E9-4D69-826F-315C8A63B6B1}">
      <dsp:nvSpPr>
        <dsp:cNvPr id="0" name=""/>
        <dsp:cNvSpPr/>
      </dsp:nvSpPr>
      <dsp:spPr>
        <a:xfrm>
          <a:off x="761" y="1207700"/>
          <a:ext cx="2674061" cy="1698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F6653-D98A-4F27-A991-28D5B46B131A}">
      <dsp:nvSpPr>
        <dsp:cNvPr id="0" name=""/>
        <dsp:cNvSpPr/>
      </dsp:nvSpPr>
      <dsp:spPr>
        <a:xfrm>
          <a:off x="297879" y="1489962"/>
          <a:ext cx="2674061" cy="1698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Eliminates expenses associated with physical storefronts and streamlines inventory management, improving profitability for entrepreneurs</a:t>
          </a:r>
          <a:endParaRPr lang="en-US" sz="1500" kern="1200"/>
        </a:p>
      </dsp:txBody>
      <dsp:txXfrm>
        <a:off x="347613" y="1539696"/>
        <a:ext cx="2574593" cy="1598560"/>
      </dsp:txXfrm>
    </dsp:sp>
    <dsp:sp modelId="{A9571EE6-99F4-47B7-B960-D2C41B60FD7D}">
      <dsp:nvSpPr>
        <dsp:cNvPr id="0" name=""/>
        <dsp:cNvSpPr/>
      </dsp:nvSpPr>
      <dsp:spPr>
        <a:xfrm>
          <a:off x="3269058" y="1207700"/>
          <a:ext cx="2674061" cy="1698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DFAD1-7E38-40AE-A522-71A29AC43ED2}">
      <dsp:nvSpPr>
        <dsp:cNvPr id="0" name=""/>
        <dsp:cNvSpPr/>
      </dsp:nvSpPr>
      <dsp:spPr>
        <a:xfrm>
          <a:off x="3566176" y="1489962"/>
          <a:ext cx="2674061" cy="1698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E-commerce platforms offer accessible entry points for entrepreneurs with minimal capital investment, fostering innovation and empowering individuals to compete effectively in the marketplace.</a:t>
          </a:r>
          <a:endParaRPr lang="en-US" sz="1500" kern="1200"/>
        </a:p>
      </dsp:txBody>
      <dsp:txXfrm>
        <a:off x="3615910" y="1539696"/>
        <a:ext cx="2574593" cy="15985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034F2-C91D-4362-9AED-9871472F687C}">
      <dsp:nvSpPr>
        <dsp:cNvPr id="0" name=""/>
        <dsp:cNvSpPr/>
      </dsp:nvSpPr>
      <dsp:spPr>
        <a:xfrm>
          <a:off x="259052" y="614930"/>
          <a:ext cx="803126" cy="8031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669C2-5C59-48BF-9775-DDBEC3CEF72B}">
      <dsp:nvSpPr>
        <dsp:cNvPr id="0" name=""/>
        <dsp:cNvSpPr/>
      </dsp:nvSpPr>
      <dsp:spPr>
        <a:xfrm>
          <a:off x="430210" y="786089"/>
          <a:ext cx="460810" cy="460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EF9C3-D412-473D-BFF7-1563A8AF0BF7}">
      <dsp:nvSpPr>
        <dsp:cNvPr id="0" name=""/>
        <dsp:cNvSpPr/>
      </dsp:nvSpPr>
      <dsp:spPr>
        <a:xfrm>
          <a:off x="2315" y="1668212"/>
          <a:ext cx="1316601" cy="52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Lack of political will i.e. no deliberate policies</a:t>
          </a:r>
          <a:endParaRPr lang="en-US" sz="1100" kern="1200"/>
        </a:p>
      </dsp:txBody>
      <dsp:txXfrm>
        <a:off x="2315" y="1668212"/>
        <a:ext cx="1316601" cy="526640"/>
      </dsp:txXfrm>
    </dsp:sp>
    <dsp:sp modelId="{360D004D-4BB5-43D2-96CB-634451CF28FF}">
      <dsp:nvSpPr>
        <dsp:cNvPr id="0" name=""/>
        <dsp:cNvSpPr/>
      </dsp:nvSpPr>
      <dsp:spPr>
        <a:xfrm>
          <a:off x="1806059" y="614930"/>
          <a:ext cx="803126" cy="8031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7CF0C-3A70-42AA-8DC2-C73F59ED2710}">
      <dsp:nvSpPr>
        <dsp:cNvPr id="0" name=""/>
        <dsp:cNvSpPr/>
      </dsp:nvSpPr>
      <dsp:spPr>
        <a:xfrm>
          <a:off x="1977217" y="786089"/>
          <a:ext cx="460810" cy="460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50148-1D08-47F2-BFD0-7C337528FBCB}">
      <dsp:nvSpPr>
        <dsp:cNvPr id="0" name=""/>
        <dsp:cNvSpPr/>
      </dsp:nvSpPr>
      <dsp:spPr>
        <a:xfrm>
          <a:off x="1549322" y="1668212"/>
          <a:ext cx="1316601" cy="52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Lack of Market Intelligence  and updated information</a:t>
          </a:r>
          <a:endParaRPr lang="en-US" sz="1100" kern="1200"/>
        </a:p>
      </dsp:txBody>
      <dsp:txXfrm>
        <a:off x="1549322" y="1668212"/>
        <a:ext cx="1316601" cy="526640"/>
      </dsp:txXfrm>
    </dsp:sp>
    <dsp:sp modelId="{0D5ECBD0-3D31-4A08-AE67-66BF8D0BFD98}">
      <dsp:nvSpPr>
        <dsp:cNvPr id="0" name=""/>
        <dsp:cNvSpPr/>
      </dsp:nvSpPr>
      <dsp:spPr>
        <a:xfrm>
          <a:off x="3353066" y="614930"/>
          <a:ext cx="803126" cy="8031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F142C-2724-4B63-8D3E-80B8B8640780}">
      <dsp:nvSpPr>
        <dsp:cNvPr id="0" name=""/>
        <dsp:cNvSpPr/>
      </dsp:nvSpPr>
      <dsp:spPr>
        <a:xfrm>
          <a:off x="3524224" y="786089"/>
          <a:ext cx="460810" cy="460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20E6C-F00D-4E4C-84EE-63C9E39D176E}">
      <dsp:nvSpPr>
        <dsp:cNvPr id="0" name=""/>
        <dsp:cNvSpPr/>
      </dsp:nvSpPr>
      <dsp:spPr>
        <a:xfrm>
          <a:off x="3096329" y="1668212"/>
          <a:ext cx="1316601" cy="52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Lack of supportive  Infrastructure</a:t>
          </a:r>
          <a:endParaRPr lang="en-US" sz="1100" kern="1200"/>
        </a:p>
      </dsp:txBody>
      <dsp:txXfrm>
        <a:off x="3096329" y="1668212"/>
        <a:ext cx="1316601" cy="526640"/>
      </dsp:txXfrm>
    </dsp:sp>
    <dsp:sp modelId="{9B052E9B-BD72-4007-88DD-C35146D852DE}">
      <dsp:nvSpPr>
        <dsp:cNvPr id="0" name=""/>
        <dsp:cNvSpPr/>
      </dsp:nvSpPr>
      <dsp:spPr>
        <a:xfrm>
          <a:off x="259052" y="2524003"/>
          <a:ext cx="803126" cy="8031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9B212-BA42-4AA7-816C-2086DD3C620D}">
      <dsp:nvSpPr>
        <dsp:cNvPr id="0" name=""/>
        <dsp:cNvSpPr/>
      </dsp:nvSpPr>
      <dsp:spPr>
        <a:xfrm>
          <a:off x="430210" y="2695161"/>
          <a:ext cx="460810" cy="4608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03712-4384-406B-8FEE-D8FA9BD1C058}">
      <dsp:nvSpPr>
        <dsp:cNvPr id="0" name=""/>
        <dsp:cNvSpPr/>
      </dsp:nvSpPr>
      <dsp:spPr>
        <a:xfrm>
          <a:off x="2315" y="3577284"/>
          <a:ext cx="1316601" cy="52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Lack of exposure  to  necessary skills</a:t>
          </a:r>
          <a:endParaRPr lang="en-US" sz="1100" kern="1200"/>
        </a:p>
      </dsp:txBody>
      <dsp:txXfrm>
        <a:off x="2315" y="3577284"/>
        <a:ext cx="1316601" cy="526640"/>
      </dsp:txXfrm>
    </dsp:sp>
    <dsp:sp modelId="{4EE15E4F-6B61-43B1-83CB-A2A5D5CF670A}">
      <dsp:nvSpPr>
        <dsp:cNvPr id="0" name=""/>
        <dsp:cNvSpPr/>
      </dsp:nvSpPr>
      <dsp:spPr>
        <a:xfrm>
          <a:off x="1806059" y="2524003"/>
          <a:ext cx="803126" cy="8031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03EE6-D60B-4E17-80CE-90B96F9BB02F}">
      <dsp:nvSpPr>
        <dsp:cNvPr id="0" name=""/>
        <dsp:cNvSpPr/>
      </dsp:nvSpPr>
      <dsp:spPr>
        <a:xfrm>
          <a:off x="1977217" y="2695161"/>
          <a:ext cx="460810" cy="4608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B5805-B0C1-4405-92D1-E40EF739C17D}">
      <dsp:nvSpPr>
        <dsp:cNvPr id="0" name=""/>
        <dsp:cNvSpPr/>
      </dsp:nvSpPr>
      <dsp:spPr>
        <a:xfrm>
          <a:off x="1549322" y="3577284"/>
          <a:ext cx="1316601" cy="52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High cost of Transactions</a:t>
          </a:r>
          <a:endParaRPr lang="en-US" sz="1100" kern="1200"/>
        </a:p>
      </dsp:txBody>
      <dsp:txXfrm>
        <a:off x="1549322" y="3577284"/>
        <a:ext cx="1316601" cy="526640"/>
      </dsp:txXfrm>
    </dsp:sp>
    <dsp:sp modelId="{13CB4368-45E5-4278-A89F-FB059467C493}">
      <dsp:nvSpPr>
        <dsp:cNvPr id="0" name=""/>
        <dsp:cNvSpPr/>
      </dsp:nvSpPr>
      <dsp:spPr>
        <a:xfrm>
          <a:off x="3353066" y="2524003"/>
          <a:ext cx="803126" cy="8031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18F76-2CA5-486A-A428-4587A114DF93}">
      <dsp:nvSpPr>
        <dsp:cNvPr id="0" name=""/>
        <dsp:cNvSpPr/>
      </dsp:nvSpPr>
      <dsp:spPr>
        <a:xfrm>
          <a:off x="3524224" y="2695161"/>
          <a:ext cx="460810" cy="4608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8B8D8-47CA-4AD2-A472-3F54C3B9D0E3}">
      <dsp:nvSpPr>
        <dsp:cNvPr id="0" name=""/>
        <dsp:cNvSpPr/>
      </dsp:nvSpPr>
      <dsp:spPr>
        <a:xfrm>
          <a:off x="3096329" y="3577284"/>
          <a:ext cx="1316601" cy="52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High Taxation</a:t>
          </a:r>
          <a:endParaRPr lang="en-US" sz="1100" kern="1200"/>
        </a:p>
      </dsp:txBody>
      <dsp:txXfrm>
        <a:off x="3096329" y="3577284"/>
        <a:ext cx="1316601" cy="526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53C0B-7DAB-43A7-84D8-01038C5306F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6A8E9-5A17-49F0-A8A0-77789FB63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9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6A8E9-5A17-49F0-A8A0-77789FB63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8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3c9c2109e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293c9c2109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895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ABA5-C74C-4406-89AD-C20A4233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3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ABA5-C74C-4406-89AD-C20A4233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9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3070-DF94-322F-D744-DEE41ED68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8AFF2-F598-678B-0C29-622EFE341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6F87-F678-CEB2-A1B6-A16574921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9F974-9F8B-BE28-E0A1-646AB8E6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142AA-6414-23B5-9768-191791CD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88452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ABB8-8DE2-2BA6-F928-B5A13140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BE2F8-C187-0A21-17E9-602164C17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C34F9-D03B-377C-F693-6EA28924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BE4F1-E10B-5957-36B9-B96B583C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39FEB-42D0-1357-67F4-B7CDF231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95479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6A979-B1BF-6CBB-0153-D4B9ACE63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6DECE-3850-43B1-7111-510FA1B65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93FDE-9307-5F47-AE15-A72A65340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82563-535F-A5CC-8843-55626E1E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5C78A-6A6F-238F-4AC5-E892723F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99495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C5EF-4273-D1E6-0B1C-C24D7DD7A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M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E6D0-8405-3EF3-32A6-430AC56B4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9B8DB-EDC9-C700-6F0F-2ACB79F0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57FC2-F696-1FBB-425A-C9740E837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3723B-252F-6721-CBC5-1FA966E0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 dirty="0"/>
          </a:p>
        </p:txBody>
      </p:sp>
    </p:spTree>
    <p:extLst>
      <p:ext uri="{BB962C8B-B14F-4D97-AF65-F5344CB8AC3E}">
        <p14:creationId xmlns:p14="http://schemas.microsoft.com/office/powerpoint/2010/main" val="320639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A2AE7-F401-1F3A-EAB9-65486571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EE224-E795-B8ED-40A8-FDA043D36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CE205-F0A3-E663-D97A-D234138F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9AC8C-D0CE-4A30-296C-DB8FCE87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B65D-261E-2B6B-3A35-8AFE13BE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009849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689C-D888-3EF0-BB65-DEB1EF6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FFDC8-AD14-39EE-9366-5404462C1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06937-F5E7-8FC3-822F-9DC1C91ED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D8E0C-B226-6DBB-1486-C3D11E35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DB159-DD02-1AC0-BF89-C55812CF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0EAB6-8314-C50F-5108-8CA1DB2C2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18177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ABD3-9680-DFA9-B138-7CE8FEE3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CF1D4-0443-DBB0-CF02-352D9E47B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FEC02-445B-793C-3CD9-50BB27D2A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BDDED-EB4C-0013-F3D0-8346467AC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DA355-7B5F-042B-1A3C-5D00CF3FF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8B47AF-2D6A-63CE-39C4-F5148C79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2DD4FA-1FCC-E603-B0C2-2704BEAA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A97303-DE92-F5CD-60B1-BC011A81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43491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5634-A9AB-9313-552E-40FA2726E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F85AD-7E77-C64A-1228-4CA5B263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5B70F-1E1B-0CF0-583E-571A6181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4B58C-DA7D-CCF1-1442-111F736B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408849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812C0-9D7E-A91F-CC1A-1FD37220E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1C1F7-367C-B5A9-7328-2C7B8562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FEC04-BC93-2604-CDF0-C63A824B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29843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1FBD-130C-4165-E345-2C787D17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AFC7A-313A-B0C3-5BDF-50AD321C3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D5CD0-B177-44DF-82FC-DD5972D4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D6FA0-7353-FBC0-6DC0-AF535E50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39A7E-96E9-B70F-B140-461E34ED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1AB01-8684-8DAD-890E-E19E2F34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40621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92F4B-7B15-8843-DCFE-B79E3C93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B4450-6709-B32A-4CB8-3E3E5B650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1B68E-4689-D1B5-B95C-67E928A74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8AEF7-61C3-2992-F06F-0C3EE12E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6A5DE-F08C-01FC-3C91-DF5B49D7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54111-F6B5-5EC3-C0ED-4BE23ED7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18120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8FFDE-96EA-B051-41CC-87589E3E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D9522-A8A7-91A8-221B-EB3F135DD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A5F7D-4D58-DB29-9C2B-816990BD0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828228-E9CB-4AC7-BBB7-16E4E17CE48A}" type="datetimeFigureOut">
              <a:rPr lang="en-ZM" smtClean="0"/>
              <a:t>05/08/2024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3DC7D-6FB3-CB01-FC93-0A59CE1E6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3F1BE-F4FC-DA99-12D4-3ABC80028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198A91-08D8-413E-A1DA-2E696365061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84149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Z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.emf"/><Relationship Id="rId7" Type="http://schemas.openxmlformats.org/officeDocument/2006/relationships/diagramData" Target="../diagrams/data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diagramDrawing" Target="../diagrams/drawing6.xml"/><Relationship Id="rId5" Type="http://schemas.openxmlformats.org/officeDocument/2006/relationships/image" Target="../media/image33.jpeg"/><Relationship Id="rId10" Type="http://schemas.openxmlformats.org/officeDocument/2006/relationships/diagramColors" Target="../diagrams/colors6.xml"/><Relationship Id="rId4" Type="http://schemas.openxmlformats.org/officeDocument/2006/relationships/image" Target="../media/image3.jpeg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.emf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openxmlformats.org/officeDocument/2006/relationships/image" Target="../media/image1.emf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56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2.emf"/><Relationship Id="rId5" Type="http://schemas.openxmlformats.org/officeDocument/2006/relationships/image" Target="../media/image60.png"/><Relationship Id="rId10" Type="http://schemas.openxmlformats.org/officeDocument/2006/relationships/image" Target="../media/image3.jpeg"/><Relationship Id="rId4" Type="http://schemas.openxmlformats.org/officeDocument/2006/relationships/image" Target="../media/image59.png"/><Relationship Id="rId9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emf"/><Relationship Id="rId7" Type="http://schemas.openxmlformats.org/officeDocument/2006/relationships/diagramData" Target="../diagrams/data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microsoft.com/office/2007/relationships/diagramDrawing" Target="../diagrams/drawing1.xml"/><Relationship Id="rId5" Type="http://schemas.openxmlformats.org/officeDocument/2006/relationships/image" Target="../media/image3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emf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emf"/><Relationship Id="rId7" Type="http://schemas.openxmlformats.org/officeDocument/2006/relationships/diagramLayout" Target="../diagrams/layout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2.jpg"/><Relationship Id="rId10" Type="http://schemas.microsoft.com/office/2007/relationships/diagramDrawing" Target="../diagrams/drawing2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emf"/><Relationship Id="rId7" Type="http://schemas.openxmlformats.org/officeDocument/2006/relationships/diagramLayout" Target="../diagrams/layout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3.jpeg"/><Relationship Id="rId10" Type="http://schemas.microsoft.com/office/2007/relationships/diagramDrawing" Target="../diagrams/drawing3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.emf"/><Relationship Id="rId7" Type="http://schemas.openxmlformats.org/officeDocument/2006/relationships/diagramLayout" Target="../diagrams/layout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14.jpeg"/><Relationship Id="rId10" Type="http://schemas.microsoft.com/office/2007/relationships/diagramDrawing" Target="../diagrams/drawing4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svg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1.emf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2.emf"/><Relationship Id="rId7" Type="http://schemas.openxmlformats.org/officeDocument/2006/relationships/diagramLayout" Target="../diagrams/layout5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32.jpeg"/><Relationship Id="rId10" Type="http://schemas.microsoft.com/office/2007/relationships/diagramDrawing" Target="../diagrams/drawing5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382" y="0"/>
            <a:ext cx="1767566" cy="1249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1DECF8-0AC2-9083-0A7A-DB1D239747A6}"/>
              </a:ext>
            </a:extLst>
          </p:cNvPr>
          <p:cNvSpPr txBox="1"/>
          <p:nvPr/>
        </p:nvSpPr>
        <p:spPr>
          <a:xfrm>
            <a:off x="968283" y="1290509"/>
            <a:ext cx="709756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22960">
              <a:spcAft>
                <a:spcPts val="600"/>
              </a:spcAft>
            </a:pPr>
            <a:r>
              <a:rPr lang="en-GB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Role of E-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ommerce in Driving Economic Empowerment and Fostering Entrepreneurship in Malawi</a:t>
            </a:r>
          </a:p>
          <a:p>
            <a:pPr algn="ctr" defTabSz="822960">
              <a:spcAft>
                <a:spcPts val="600"/>
              </a:spcAft>
            </a:pPr>
            <a:endParaRPr lang="en-GB" b="1" kern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822960">
              <a:spcAft>
                <a:spcPts val="600"/>
              </a:spcAft>
            </a:pPr>
            <a:endParaRPr lang="en-GB" sz="2000" b="1" kern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822960">
              <a:spcAft>
                <a:spcPts val="600"/>
              </a:spcAft>
            </a:pPr>
            <a:r>
              <a:rPr lang="en-GB" kern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Jonathan Pinifolo, PhD </a:t>
            </a:r>
          </a:p>
          <a:p>
            <a:pPr algn="ctr" defTabSz="822960">
              <a:spcAft>
                <a:spcPts val="600"/>
              </a:spcAft>
            </a:pPr>
            <a:r>
              <a:rPr lang="en-GB" kern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Chief Operating Officer, CBC Digital Financial Inclusion Programme</a:t>
            </a:r>
            <a:endParaRPr lang="en-ZM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E7ED0-EBF4-CFE0-9D11-D841F72648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73" t="4410" r="8694" b="3619"/>
          <a:stretch/>
        </p:blipFill>
        <p:spPr>
          <a:xfrm>
            <a:off x="9028244" y="2688288"/>
            <a:ext cx="3173865" cy="4174430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001DD73-4028-6CC3-6980-19FC69189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42" y="3484650"/>
            <a:ext cx="872783" cy="872783"/>
          </a:xfrm>
          <a:prstGeom prst="rect">
            <a:avLst/>
          </a:prstGeom>
        </p:spPr>
      </p:pic>
      <p:pic>
        <p:nvPicPr>
          <p:cNvPr id="13" name="Picture 12" descr="A computer with a shopping cart on it&#10;&#10;Description automatically generated">
            <a:extLst>
              <a:ext uri="{FF2B5EF4-FFF2-40B4-BE49-F238E27FC236}">
                <a16:creationId xmlns:a16="http://schemas.microsoft.com/office/drawing/2014/main" id="{0ACB02DF-2FEF-0101-550D-F13D9BE2E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04" y="3312020"/>
            <a:ext cx="921930" cy="921930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25C3B5-B221-919B-D4AA-F0D6321C1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599" y="5569663"/>
            <a:ext cx="910060" cy="910060"/>
          </a:xfrm>
          <a:prstGeom prst="rect">
            <a:avLst/>
          </a:prstGeom>
        </p:spPr>
      </p:pic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FCDBF86-B843-128E-D3AE-BE5B7F38C2E0}"/>
              </a:ext>
            </a:extLst>
          </p:cNvPr>
          <p:cNvSpPr/>
          <p:nvPr/>
        </p:nvSpPr>
        <p:spPr>
          <a:xfrm>
            <a:off x="8038437" y="3210099"/>
            <a:ext cx="1238969" cy="1125772"/>
          </a:xfrm>
          <a:prstGeom prst="flowChartConnector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M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5D65E215-3781-5B40-8A62-BDA352175242}"/>
              </a:ext>
            </a:extLst>
          </p:cNvPr>
          <p:cNvSpPr/>
          <p:nvPr/>
        </p:nvSpPr>
        <p:spPr>
          <a:xfrm>
            <a:off x="8176968" y="5461807"/>
            <a:ext cx="1238969" cy="1125772"/>
          </a:xfrm>
          <a:prstGeom prst="flowChartConnector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M" dirty="0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6D04413F-44D2-8437-B424-BBA5A11CE7B4}"/>
              </a:ext>
            </a:extLst>
          </p:cNvPr>
          <p:cNvSpPr/>
          <p:nvPr/>
        </p:nvSpPr>
        <p:spPr>
          <a:xfrm>
            <a:off x="10953031" y="3312020"/>
            <a:ext cx="1238969" cy="1250734"/>
          </a:xfrm>
          <a:prstGeom prst="flowChartConnector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M" dirty="0"/>
          </a:p>
        </p:txBody>
      </p:sp>
      <p:pic>
        <p:nvPicPr>
          <p:cNvPr id="2" name="Picture 1" descr="Two people looking at a phone&#10;&#10;Description automatically generated with low confidence">
            <a:extLst>
              <a:ext uri="{FF2B5EF4-FFF2-40B4-BE49-F238E27FC236}">
                <a16:creationId xmlns:a16="http://schemas.microsoft.com/office/drawing/2014/main" id="{CD48BB05-0F8F-0A89-BAD3-C5B9F517D7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4" y="4042683"/>
            <a:ext cx="4730852" cy="281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7" y="121025"/>
            <a:ext cx="1767566" cy="1249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B8C8F-7EFF-E9F7-CBC9-384E32362346}"/>
              </a:ext>
            </a:extLst>
          </p:cNvPr>
          <p:cNvSpPr txBox="1"/>
          <p:nvPr/>
        </p:nvSpPr>
        <p:spPr>
          <a:xfrm>
            <a:off x="2221987" y="1368724"/>
            <a:ext cx="10299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FACED BY ENTREPRENEURS  </a:t>
            </a:r>
            <a:endParaRPr lang="en-ZM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omputer with a drawing on the screen&#10;&#10;Description automatically generated">
            <a:extLst>
              <a:ext uri="{FF2B5EF4-FFF2-40B4-BE49-F238E27FC236}">
                <a16:creationId xmlns:a16="http://schemas.microsoft.com/office/drawing/2014/main" id="{B88B27DC-8ED3-9400-B686-3A22FF313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365" y="2534194"/>
            <a:ext cx="3030161" cy="3287955"/>
          </a:xfrm>
          <a:prstGeom prst="rect">
            <a:avLst/>
          </a:prstGeom>
        </p:spPr>
      </p:pic>
      <p:pic>
        <p:nvPicPr>
          <p:cNvPr id="2" name="Picture 1" descr="A person standing in front of a produce stand&#10;&#10;Description automatically generated">
            <a:extLst>
              <a:ext uri="{FF2B5EF4-FFF2-40B4-BE49-F238E27FC236}">
                <a16:creationId xmlns:a16="http://schemas.microsoft.com/office/drawing/2014/main" id="{8093B6D1-5F13-A23F-FBC3-FA57C0794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7" y="2776365"/>
            <a:ext cx="3799064" cy="341633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13" name="TextBox 7">
            <a:extLst>
              <a:ext uri="{FF2B5EF4-FFF2-40B4-BE49-F238E27FC236}">
                <a16:creationId xmlns:a16="http://schemas.microsoft.com/office/drawing/2014/main" id="{FA5ACBBE-F1FB-66D3-4114-66A33A96CCF1}"/>
              </a:ext>
            </a:extLst>
          </p:cNvPr>
          <p:cNvGraphicFramePr/>
          <p:nvPr/>
        </p:nvGraphicFramePr>
        <p:xfrm>
          <a:off x="4093028" y="1698687"/>
          <a:ext cx="4415246" cy="4718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7817675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B8C8F-7EFF-E9F7-CBC9-384E32362346}"/>
              </a:ext>
            </a:extLst>
          </p:cNvPr>
          <p:cNvSpPr txBox="1"/>
          <p:nvPr/>
        </p:nvSpPr>
        <p:spPr>
          <a:xfrm>
            <a:off x="586478" y="1683756"/>
            <a:ext cx="3115265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“Never let a good crisis, go to waste”-There are always learnings’-Sir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Winstone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Churchill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052" y="1691144"/>
            <a:ext cx="1320167" cy="699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221" y="1588815"/>
            <a:ext cx="1367673" cy="823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594" y="1656391"/>
            <a:ext cx="973278" cy="688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AA2F17-2B88-163E-6038-BD0C3956BFFA}"/>
              </a:ext>
            </a:extLst>
          </p:cNvPr>
          <p:cNvSpPr txBox="1"/>
          <p:nvPr/>
        </p:nvSpPr>
        <p:spPr>
          <a:xfrm>
            <a:off x="4139134" y="2412031"/>
            <a:ext cx="2140107" cy="2970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7163" indent="-157163" defTabSz="50292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77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 The government’s National ICT Policy aims to enhance ICT infrastructure, including extending fibre-optic networks, launching 5G capabilities, and establishing a universal service fund.</a:t>
            </a:r>
          </a:p>
          <a:p>
            <a:pPr marL="157163" indent="-157163" algn="just" defTabSz="50292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77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The Electronic Transactions and Cyber Security Act of 2016 lays the foundation for e-commerce development in Malawi, providing regulations and guidelines for electronic transactions and cyber security.</a:t>
            </a:r>
          </a:p>
          <a:p>
            <a:pPr defTabSz="502920">
              <a:lnSpc>
                <a:spcPct val="150000"/>
              </a:lnSpc>
              <a:spcAft>
                <a:spcPts val="600"/>
              </a:spcAft>
            </a:pPr>
            <a:endParaRPr lang="en-GB" sz="1155" kern="1200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100" dirty="0">
              <a:effectLst/>
              <a:latin typeface="Trebuchet MS" panose="020B0603020202020204" pitchFamily="34" charset="0"/>
              <a:ea typeface="Aptos" panose="020B0004020202020204" pitchFamily="34" charset="0"/>
            </a:endParaRPr>
          </a:p>
        </p:txBody>
      </p:sp>
      <p:pic>
        <p:nvPicPr>
          <p:cNvPr id="10" name="Picture 9" descr="A person in scrubs and a mask talking on a cellphone&#10;&#10;Description automatically generated">
            <a:extLst>
              <a:ext uri="{FF2B5EF4-FFF2-40B4-BE49-F238E27FC236}">
                <a16:creationId xmlns:a16="http://schemas.microsoft.com/office/drawing/2014/main" id="{ECAA1EC4-CD78-2C76-5D39-D2545EF61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622" y="4059287"/>
            <a:ext cx="1742263" cy="1306697"/>
          </a:xfrm>
          <a:prstGeom prst="rect">
            <a:avLst/>
          </a:prstGeom>
        </p:spPr>
      </p:pic>
      <p:pic>
        <p:nvPicPr>
          <p:cNvPr id="1026" name="Picture 2" descr="Image result for Winston Churchill. Size: 150 x 200. Source: whfpdubai.com">
            <a:extLst>
              <a:ext uri="{FF2B5EF4-FFF2-40B4-BE49-F238E27FC236}">
                <a16:creationId xmlns:a16="http://schemas.microsoft.com/office/drawing/2014/main" id="{A2A45EEC-186E-C5C6-54FA-659942D4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90" y="2668675"/>
            <a:ext cx="3067371" cy="325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181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Teams and Teamwork">
            <a:extLst>
              <a:ext uri="{FF2B5EF4-FFF2-40B4-BE49-F238E27FC236}">
                <a16:creationId xmlns:a16="http://schemas.microsoft.com/office/drawing/2014/main" id="{0A8F33D2-2B49-9103-D4DE-ED9FB6545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42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1AF23BE3-3B25-988F-2E3E-9F9074FEF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5" r="-1" b="28162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B7965E3-B9C4-9742-EEE2-F27A90ADD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40" r="-3" b="2156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050" name="Picture 2" descr="5 Team Building Activities That Will Bring Your Office Together">
            <a:extLst>
              <a:ext uri="{FF2B5EF4-FFF2-40B4-BE49-F238E27FC236}">
                <a16:creationId xmlns:a16="http://schemas.microsoft.com/office/drawing/2014/main" id="{A0BF4990-CB88-E531-FE9F-BB8035998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-2" b="15984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5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685B494-C65C-B64E-B875-B403F356D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3370"/>
            <a:ext cx="12192000" cy="46978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9B8117-C807-68CF-8FC9-E618A22AA4D0}"/>
              </a:ext>
            </a:extLst>
          </p:cNvPr>
          <p:cNvGrpSpPr/>
          <p:nvPr/>
        </p:nvGrpSpPr>
        <p:grpSpPr>
          <a:xfrm>
            <a:off x="0" y="1588973"/>
            <a:ext cx="12192000" cy="1592030"/>
            <a:chOff x="-1" y="2113370"/>
            <a:chExt cx="12192000" cy="15920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E386BA9-535C-B3CE-9F8F-888211A7A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9310"/>
            <a:stretch/>
          </p:blipFill>
          <p:spPr>
            <a:xfrm>
              <a:off x="-1" y="2113370"/>
              <a:ext cx="12192000" cy="1397999"/>
            </a:xfrm>
            <a:prstGeom prst="rect">
              <a:avLst/>
            </a:prstGeom>
            <a:effectLst>
              <a:outerShdw blurRad="50800" dist="38100" dir="5400000" sx="102000" sy="102000" algn="t" rotWithShape="0">
                <a:prstClr val="black">
                  <a:alpha val="46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4F2E420-96B5-4600-A908-7BF4B8487815}"/>
                </a:ext>
              </a:extLst>
            </p:cNvPr>
            <p:cNvSpPr txBox="1"/>
            <p:nvPr/>
          </p:nvSpPr>
          <p:spPr>
            <a:xfrm>
              <a:off x="2037237" y="2366572"/>
              <a:ext cx="8447651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defRPr/>
              </a:pPr>
              <a:endParaRPr lang="en-US" sz="6600" b="1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endParaRPr lang="en-US" sz="2400" b="1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j-ea"/>
                <a:cs typeface="+mj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3FDB910-E35F-4521-9A86-7BF390E7C2DB}"/>
              </a:ext>
            </a:extLst>
          </p:cNvPr>
          <p:cNvSpPr txBox="1"/>
          <p:nvPr/>
        </p:nvSpPr>
        <p:spPr>
          <a:xfrm>
            <a:off x="3715304" y="6086682"/>
            <a:ext cx="624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75400-0D9E-C7D0-4090-AA02F7450111}"/>
              </a:ext>
            </a:extLst>
          </p:cNvPr>
          <p:cNvSpPr/>
          <p:nvPr/>
        </p:nvSpPr>
        <p:spPr>
          <a:xfrm>
            <a:off x="-1" y="5206391"/>
            <a:ext cx="2578354" cy="165160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7E056E-7203-34F1-4438-F74535F28794}"/>
              </a:ext>
            </a:extLst>
          </p:cNvPr>
          <p:cNvGrpSpPr>
            <a:grpSpLocks noChangeAspect="1"/>
          </p:cNvGrpSpPr>
          <p:nvPr/>
        </p:nvGrpSpPr>
        <p:grpSpPr>
          <a:xfrm>
            <a:off x="738641" y="3387043"/>
            <a:ext cx="10671814" cy="2669568"/>
            <a:chOff x="738641" y="3387043"/>
            <a:chExt cx="10671814" cy="2669568"/>
          </a:xfrm>
        </p:grpSpPr>
        <p:pic>
          <p:nvPicPr>
            <p:cNvPr id="3" name="Picture 2" descr="A person and person looking at a phone&#10;&#10;Description automatically generated">
              <a:extLst>
                <a:ext uri="{FF2B5EF4-FFF2-40B4-BE49-F238E27FC236}">
                  <a16:creationId xmlns:a16="http://schemas.microsoft.com/office/drawing/2014/main" id="{D9C208C1-43A6-A148-F263-40DF1788B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713"/>
            <a:stretch/>
          </p:blipFill>
          <p:spPr>
            <a:xfrm>
              <a:off x="738641" y="3661350"/>
              <a:ext cx="3860877" cy="2120953"/>
            </a:xfrm>
            <a:prstGeom prst="rect">
              <a:avLst/>
            </a:prstGeom>
          </p:spPr>
        </p:pic>
        <p:pic>
          <p:nvPicPr>
            <p:cNvPr id="6" name="Picture 5" descr="A person walking on a beach&#10;&#10;Description automatically generated">
              <a:extLst>
                <a:ext uri="{FF2B5EF4-FFF2-40B4-BE49-F238E27FC236}">
                  <a16:creationId xmlns:a16="http://schemas.microsoft.com/office/drawing/2014/main" id="{810C47F4-9A2C-16F4-CF18-0182D9BE6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15"/>
            <a:stretch/>
          </p:blipFill>
          <p:spPr>
            <a:xfrm>
              <a:off x="5031135" y="3387043"/>
              <a:ext cx="2332853" cy="2669568"/>
            </a:xfrm>
            <a:prstGeom prst="rect">
              <a:avLst/>
            </a:prstGeom>
          </p:spPr>
        </p:pic>
        <p:pic>
          <p:nvPicPr>
            <p:cNvPr id="12" name="Picture 11" descr="A group of people carrying boxes on their heads&#10;&#10;Description automatically generated">
              <a:extLst>
                <a:ext uri="{FF2B5EF4-FFF2-40B4-BE49-F238E27FC236}">
                  <a16:creationId xmlns:a16="http://schemas.microsoft.com/office/drawing/2014/main" id="{DA85B5D8-CCD6-FD04-A752-C4C0A5306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0" b="5410"/>
            <a:stretch/>
          </p:blipFill>
          <p:spPr>
            <a:xfrm>
              <a:off x="7828689" y="3661350"/>
              <a:ext cx="3581766" cy="212095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4A87B93-1BB0-B7F3-05F3-358B7CA9AB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7054D-5815-4486-3065-8551C4E09B0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7" y="121025"/>
            <a:ext cx="1767566" cy="1249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E31AA-B975-764C-CAEB-AD01A18999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04ADC-7E66-CB8A-7309-8DD41ED2D2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1135" y="1588973"/>
            <a:ext cx="2410099" cy="17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17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687E0-1143-5CE9-C475-73D0CA238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3" t="696" r="7024" b="-9"/>
          <a:stretch/>
        </p:blipFill>
        <p:spPr>
          <a:xfrm>
            <a:off x="946034" y="1784398"/>
            <a:ext cx="4820909" cy="311231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5911" y="1217336"/>
            <a:ext cx="11477406" cy="516829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ill Sans M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8B6D4-728D-9ABC-DB7B-3F8070938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25" t="39679" r="68021" b="20000"/>
          <a:stretch/>
        </p:blipFill>
        <p:spPr>
          <a:xfrm>
            <a:off x="6259915" y="1537967"/>
            <a:ext cx="893810" cy="334850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B0A703-04B9-DEEB-DF87-6A3EE9F4507C}"/>
              </a:ext>
            </a:extLst>
          </p:cNvPr>
          <p:cNvSpPr txBox="1">
            <a:spLocks/>
          </p:cNvSpPr>
          <p:nvPr/>
        </p:nvSpPr>
        <p:spPr>
          <a:xfrm>
            <a:off x="7025638" y="1682201"/>
            <a:ext cx="4220328" cy="5738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COMESA Business Council, COMESA Building, Right Wing, 2nd Floor, Ben Bella Road, </a:t>
            </a:r>
            <a:b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P.O. Box 30051, Lusaka, Zambia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197A19-D33C-1AA1-A3DB-B5962C6D23ED}"/>
              </a:ext>
            </a:extLst>
          </p:cNvPr>
          <p:cNvSpPr txBox="1">
            <a:spLocks/>
          </p:cNvSpPr>
          <p:nvPr/>
        </p:nvSpPr>
        <p:spPr>
          <a:xfrm>
            <a:off x="7110056" y="3047375"/>
            <a:ext cx="3479329" cy="381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info@comesabusinesscouncil.org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2818E1-44E9-7ABB-6263-04A6D5AFD2FB}"/>
              </a:ext>
            </a:extLst>
          </p:cNvPr>
          <p:cNvSpPr txBox="1">
            <a:spLocks/>
          </p:cNvSpPr>
          <p:nvPr/>
        </p:nvSpPr>
        <p:spPr>
          <a:xfrm>
            <a:off x="7056891" y="4286782"/>
            <a:ext cx="3722355" cy="381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+260 761 228 754  |  +260 211 229725/32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142734-4BCE-7777-804A-CC0F32AEE092}"/>
              </a:ext>
            </a:extLst>
          </p:cNvPr>
          <p:cNvGrpSpPr>
            <a:grpSpLocks noChangeAspect="1"/>
          </p:cNvGrpSpPr>
          <p:nvPr/>
        </p:nvGrpSpPr>
        <p:grpSpPr>
          <a:xfrm>
            <a:off x="771985" y="5207302"/>
            <a:ext cx="11545647" cy="550972"/>
            <a:chOff x="771985" y="5207302"/>
            <a:chExt cx="11545647" cy="5509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6DD7EA-CF54-8CE8-F6B0-CA12D90B5F6D}"/>
                </a:ext>
              </a:extLst>
            </p:cNvPr>
            <p:cNvSpPr txBox="1"/>
            <p:nvPr/>
          </p:nvSpPr>
          <p:spPr>
            <a:xfrm>
              <a:off x="6013459" y="5296102"/>
              <a:ext cx="2661046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@COMESA Business Council</a:t>
              </a:r>
            </a:p>
          </p:txBody>
        </p:sp>
        <p:pic>
          <p:nvPicPr>
            <p:cNvPr id="14" name="Picture 13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206E2E1F-81F6-D252-324A-9C2FC4FA5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985" y="5303020"/>
              <a:ext cx="374875" cy="3755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D3C863-8F44-D218-D42E-7B4B4801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7357" y="5240863"/>
              <a:ext cx="451487" cy="450923"/>
            </a:xfrm>
            <a:prstGeom prst="rect">
              <a:avLst/>
            </a:prstGeom>
          </p:spPr>
        </p:pic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DE26926-6904-1C28-3229-F7D8D0479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5231" y="5231521"/>
              <a:ext cx="469609" cy="469609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5183C947-5DB4-7A55-D677-3C35D3309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8841" y="5207302"/>
              <a:ext cx="550972" cy="5509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2900E2-C143-A431-E0E6-27DF51BDAFF0}"/>
                </a:ext>
              </a:extLst>
            </p:cNvPr>
            <p:cNvSpPr txBox="1"/>
            <p:nvPr/>
          </p:nvSpPr>
          <p:spPr>
            <a:xfrm>
              <a:off x="1102734" y="5306605"/>
              <a:ext cx="2340892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@comesabusinesscouncil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5C01E5-8252-F661-8BEC-B1C120147788}"/>
                </a:ext>
              </a:extLst>
            </p:cNvPr>
            <p:cNvSpPr txBox="1"/>
            <p:nvPr/>
          </p:nvSpPr>
          <p:spPr>
            <a:xfrm>
              <a:off x="3729979" y="5303021"/>
              <a:ext cx="1951040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@COMESABusiness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10CB3D-86B0-584F-1802-67C499F0301D}"/>
                </a:ext>
              </a:extLst>
            </p:cNvPr>
            <p:cNvSpPr txBox="1"/>
            <p:nvPr/>
          </p:nvSpPr>
          <p:spPr>
            <a:xfrm>
              <a:off x="8947111" y="5295012"/>
              <a:ext cx="3370521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@comesa_business_council_1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DD4E17-FA3F-B118-46A9-978DE7B71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E6C682-BE2D-5C96-189A-17DD80BAA6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7" y="121025"/>
            <a:ext cx="1767566" cy="1249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54DE7-67C0-5ADD-E748-96BBAB5DD3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3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382" y="0"/>
            <a:ext cx="1767566" cy="1249590"/>
          </a:xfrm>
          <a:prstGeom prst="rect">
            <a:avLst/>
          </a:prstGeom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FF2EE1E-1D80-82ED-137F-0383F680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48" y="1162492"/>
            <a:ext cx="5086022" cy="37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1F43D2-79EB-661F-3884-E57807112E4F}"/>
              </a:ext>
            </a:extLst>
          </p:cNvPr>
          <p:cNvSpPr txBox="1"/>
          <p:nvPr/>
        </p:nvSpPr>
        <p:spPr>
          <a:xfrm>
            <a:off x="793898" y="5014931"/>
            <a:ext cx="11008242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order to thrive in the 21</a:t>
            </a:r>
            <a:r>
              <a:rPr lang="en-US" sz="1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century, you have to be a savvy citizen of the digital economy or risk being left behind— 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Leila Janah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7993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411" y="135643"/>
            <a:ext cx="1767566" cy="1249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C5BCDA-09F3-1CD9-5931-84938F9F584C}"/>
              </a:ext>
            </a:extLst>
          </p:cNvPr>
          <p:cNvSpPr txBox="1"/>
          <p:nvPr/>
        </p:nvSpPr>
        <p:spPr>
          <a:xfrm>
            <a:off x="1800460" y="1154400"/>
            <a:ext cx="1015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ENTERPRISES: THE POWERHOUSES OF AFRICA’S ECONOMY</a:t>
            </a:r>
            <a:endParaRPr lang="en-ZM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erson weighing something in a market&#10;&#10;Description automatically generated">
            <a:extLst>
              <a:ext uri="{FF2B5EF4-FFF2-40B4-BE49-F238E27FC236}">
                <a16:creationId xmlns:a16="http://schemas.microsoft.com/office/drawing/2014/main" id="{251CF819-FDB2-D1C3-B02F-2278B4382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918" y="2651959"/>
            <a:ext cx="3471082" cy="2947455"/>
          </a:xfrm>
          <a:prstGeom prst="rect">
            <a:avLst/>
          </a:prstGeom>
        </p:spPr>
      </p:pic>
      <p:graphicFrame>
        <p:nvGraphicFramePr>
          <p:cNvPr id="20" name="TextBox 9">
            <a:extLst>
              <a:ext uri="{FF2B5EF4-FFF2-40B4-BE49-F238E27FC236}">
                <a16:creationId xmlns:a16="http://schemas.microsoft.com/office/drawing/2014/main" id="{57B23B5B-DD04-F40E-4CE2-E7FEB509B2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00504"/>
              </p:ext>
            </p:extLst>
          </p:nvPr>
        </p:nvGraphicFramePr>
        <p:xfrm>
          <a:off x="3592107" y="2359107"/>
          <a:ext cx="5696712" cy="378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8767C13-3D64-DF36-2C40-5AE73853968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588" b="-1"/>
          <a:stretch/>
        </p:blipFill>
        <p:spPr>
          <a:xfrm>
            <a:off x="84396" y="1920023"/>
            <a:ext cx="4415685" cy="44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7" y="243750"/>
            <a:ext cx="1767566" cy="1249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3418C-5C9A-3E51-D2A9-C63BE9861A03}"/>
              </a:ext>
            </a:extLst>
          </p:cNvPr>
          <p:cNvSpPr txBox="1"/>
          <p:nvPr/>
        </p:nvSpPr>
        <p:spPr>
          <a:xfrm>
            <a:off x="1222375" y="1876758"/>
            <a:ext cx="974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ENTERPRISES: THE POWERHOUSES OF AFRICA’S ECONOMY</a:t>
            </a:r>
            <a:endParaRPr lang="en-ZM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ouple of men standing outside&#10;&#10;Description automatically generated">
            <a:extLst>
              <a:ext uri="{FF2B5EF4-FFF2-40B4-BE49-F238E27FC236}">
                <a16:creationId xmlns:a16="http://schemas.microsoft.com/office/drawing/2014/main" id="{C321D8A9-2BD0-5894-DE82-507ADFF8E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8" y="2675761"/>
            <a:ext cx="5249604" cy="3998098"/>
          </a:xfrm>
          <a:prstGeom prst="rect">
            <a:avLst/>
          </a:prstGeom>
        </p:spPr>
      </p:pic>
      <p:graphicFrame>
        <p:nvGraphicFramePr>
          <p:cNvPr id="10" name="TextBox 2">
            <a:extLst>
              <a:ext uri="{FF2B5EF4-FFF2-40B4-BE49-F238E27FC236}">
                <a16:creationId xmlns:a16="http://schemas.microsoft.com/office/drawing/2014/main" id="{8B812279-44B0-F36F-B29E-5098241B4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2586920"/>
              </p:ext>
            </p:extLst>
          </p:nvPr>
        </p:nvGraphicFramePr>
        <p:xfrm>
          <a:off x="5696712" y="2487168"/>
          <a:ext cx="5822188" cy="4196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724217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7" y="121025"/>
            <a:ext cx="1767566" cy="1249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B8C8F-7EFF-E9F7-CBC9-384E32362346}"/>
              </a:ext>
            </a:extLst>
          </p:cNvPr>
          <p:cNvSpPr txBox="1"/>
          <p:nvPr/>
        </p:nvSpPr>
        <p:spPr>
          <a:xfrm>
            <a:off x="3378200" y="1435074"/>
            <a:ext cx="896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CASE FOR E-COMMERCE</a:t>
            </a:r>
            <a:endParaRPr lang="en-ZM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erson holding a cup of tea&#10;&#10;Description automatically generated">
            <a:extLst>
              <a:ext uri="{FF2B5EF4-FFF2-40B4-BE49-F238E27FC236}">
                <a16:creationId xmlns:a16="http://schemas.microsoft.com/office/drawing/2014/main" id="{2D73E707-A780-DA1C-B880-84AA632F9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308" y="2307150"/>
            <a:ext cx="3197440" cy="3220348"/>
          </a:xfrm>
          <a:prstGeom prst="rect">
            <a:avLst/>
          </a:prstGeom>
        </p:spPr>
      </p:pic>
      <p:graphicFrame>
        <p:nvGraphicFramePr>
          <p:cNvPr id="12" name="TextBox 7">
            <a:extLst>
              <a:ext uri="{FF2B5EF4-FFF2-40B4-BE49-F238E27FC236}">
                <a16:creationId xmlns:a16="http://schemas.microsoft.com/office/drawing/2014/main" id="{7A6595B7-B9CF-8E2F-56B7-5A4C0E1B49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310093"/>
              </p:ext>
            </p:extLst>
          </p:nvPr>
        </p:nvGraphicFramePr>
        <p:xfrm>
          <a:off x="251252" y="1961199"/>
          <a:ext cx="6826204" cy="470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89169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7" y="121025"/>
            <a:ext cx="1767566" cy="1249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B8C8F-7EFF-E9F7-CBC9-384E32362346}"/>
              </a:ext>
            </a:extLst>
          </p:cNvPr>
          <p:cNvSpPr txBox="1"/>
          <p:nvPr/>
        </p:nvSpPr>
        <p:spPr>
          <a:xfrm>
            <a:off x="1045028" y="1088825"/>
            <a:ext cx="11272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CASE FOR E-COMMERCE</a:t>
            </a:r>
            <a:endParaRPr lang="en-ZM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erson holding a phone&#10;&#10;Description automatically generated">
            <a:extLst>
              <a:ext uri="{FF2B5EF4-FFF2-40B4-BE49-F238E27FC236}">
                <a16:creationId xmlns:a16="http://schemas.microsoft.com/office/drawing/2014/main" id="{3E2825C9-80EE-CC97-2BFC-B5F235CBA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9" y="2698833"/>
            <a:ext cx="5316644" cy="3545138"/>
          </a:xfrm>
          <a:prstGeom prst="rect">
            <a:avLst/>
          </a:prstGeom>
        </p:spPr>
      </p:pic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56C34B49-846A-ADAC-0311-4F27237317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973784"/>
              </p:ext>
            </p:extLst>
          </p:nvPr>
        </p:nvGraphicFramePr>
        <p:xfrm>
          <a:off x="5657100" y="1088825"/>
          <a:ext cx="6460456" cy="580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6082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125" y="121025"/>
            <a:ext cx="1767566" cy="1249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B8C8F-7EFF-E9F7-CBC9-384E32362346}"/>
              </a:ext>
            </a:extLst>
          </p:cNvPr>
          <p:cNvSpPr txBox="1"/>
          <p:nvPr/>
        </p:nvSpPr>
        <p:spPr>
          <a:xfrm>
            <a:off x="2024743" y="1318271"/>
            <a:ext cx="10339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COMESA DIGITAL RETAIL PAYMENTS SCHEME</a:t>
            </a:r>
            <a:endParaRPr lang="en-ZM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A2F17-2B88-163E-6038-BD0C3956BFFA}"/>
              </a:ext>
            </a:extLst>
          </p:cNvPr>
          <p:cNvSpPr txBox="1"/>
          <p:nvPr/>
        </p:nvSpPr>
        <p:spPr>
          <a:xfrm>
            <a:off x="3788229" y="3017401"/>
            <a:ext cx="5605272" cy="4562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Local currency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Affordability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Instant and inclusive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Wide geographical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Interoperability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Market intelligence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Security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Value added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gradFill>
                  <a:gsLst>
                    <a:gs pos="0">
                      <a:srgbClr val="07E7E7"/>
                    </a:gs>
                    <a:gs pos="4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Access to finance </a:t>
            </a:r>
            <a:endParaRPr lang="en-ZM" sz="1800" dirty="0">
              <a:gradFill>
                <a:gsLst>
                  <a:gs pos="0">
                    <a:srgbClr val="07E7E7"/>
                  </a:gs>
                  <a:gs pos="49000">
                    <a:srgbClr val="064394"/>
                  </a:gs>
                </a:gsLst>
                <a:lin ang="4200000"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GB" sz="17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7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7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M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5481CF-4DCD-5A0E-8211-086A01485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030" y="1888441"/>
            <a:ext cx="3945728" cy="4809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1DC12-E375-8310-9D60-069ED8215B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7" r="-1" b="-1"/>
          <a:stretch/>
        </p:blipFill>
        <p:spPr>
          <a:xfrm>
            <a:off x="174171" y="2133424"/>
            <a:ext cx="3614058" cy="3590092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F0915A-69E1-1B98-5A48-5F603092D7AA}"/>
              </a:ext>
            </a:extLst>
          </p:cNvPr>
          <p:cNvSpPr txBox="1"/>
          <p:nvPr/>
        </p:nvSpPr>
        <p:spPr>
          <a:xfrm>
            <a:off x="1015250" y="1914800"/>
            <a:ext cx="861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gradFill>
                  <a:gsLst>
                    <a:gs pos="0">
                      <a:srgbClr val="07E7E7"/>
                    </a:gs>
                    <a:gs pos="69000">
                      <a:srgbClr val="064394"/>
                    </a:gs>
                  </a:gsLst>
                  <a:lin ang="42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VALUE PROPOSITION</a:t>
            </a:r>
            <a:endParaRPr lang="en-ZM" sz="2400" dirty="0">
              <a:gradFill>
                <a:gsLst>
                  <a:gs pos="0">
                    <a:srgbClr val="07E7E7"/>
                  </a:gs>
                  <a:gs pos="69000">
                    <a:srgbClr val="064394"/>
                  </a:gs>
                </a:gsLst>
                <a:lin ang="4200000"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0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92E511-1474-B5D4-649A-F19B4B429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310"/>
          <a:stretch/>
        </p:blipFill>
        <p:spPr>
          <a:xfrm>
            <a:off x="-124969" y="-16147"/>
            <a:ext cx="12192000" cy="1397999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6000"/>
              </a:prstClr>
            </a:outerShdw>
          </a:effectLst>
        </p:spPr>
      </p:pic>
      <p:sp>
        <p:nvSpPr>
          <p:cNvPr id="145" name="Google Shape;145;g293c9c2109e_0_20"/>
          <p:cNvSpPr txBox="1"/>
          <p:nvPr/>
        </p:nvSpPr>
        <p:spPr>
          <a:xfrm>
            <a:off x="11542544" y="6151871"/>
            <a:ext cx="33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>
              <a:buClr>
                <a:srgbClr val="000000"/>
              </a:buClr>
              <a:buSzPts val="1200"/>
            </a:pPr>
            <a:fld id="{00000000-1234-1234-1234-123412341234}" type="slidenum"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ts val="1200"/>
              </a:pPr>
              <a:t>8</a:t>
            </a:fld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47;p3">
            <a:extLst>
              <a:ext uri="{FF2B5EF4-FFF2-40B4-BE49-F238E27FC236}">
                <a16:creationId xmlns:a16="http://schemas.microsoft.com/office/drawing/2014/main" id="{A45005B3-7F59-D5D8-34C3-B3B98A66E808}"/>
              </a:ext>
            </a:extLst>
          </p:cNvPr>
          <p:cNvSpPr/>
          <p:nvPr/>
        </p:nvSpPr>
        <p:spPr>
          <a:xfrm>
            <a:off x="436142" y="1463784"/>
            <a:ext cx="5964658" cy="44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COMESA Regional Cross-border Instant Payment Hub</a:t>
            </a: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49;p3">
            <a:extLst>
              <a:ext uri="{FF2B5EF4-FFF2-40B4-BE49-F238E27FC236}">
                <a16:creationId xmlns:a16="http://schemas.microsoft.com/office/drawing/2014/main" id="{5C9C150B-CC9A-7709-385F-91C5FD8A4F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993" y="1806338"/>
            <a:ext cx="4126566" cy="37112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0;p3">
            <a:extLst>
              <a:ext uri="{FF2B5EF4-FFF2-40B4-BE49-F238E27FC236}">
                <a16:creationId xmlns:a16="http://schemas.microsoft.com/office/drawing/2014/main" id="{C8863C97-DCA5-CF9C-39C2-E57E6100FDD6}"/>
              </a:ext>
            </a:extLst>
          </p:cNvPr>
          <p:cNvSpPr/>
          <p:nvPr/>
        </p:nvSpPr>
        <p:spPr>
          <a:xfrm>
            <a:off x="420548" y="6135709"/>
            <a:ext cx="15123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COMESA Business Council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(Sponsor)</a:t>
            </a:r>
            <a:endParaRPr sz="13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1;p3">
            <a:extLst>
              <a:ext uri="{FF2B5EF4-FFF2-40B4-BE49-F238E27FC236}">
                <a16:creationId xmlns:a16="http://schemas.microsoft.com/office/drawing/2014/main" id="{D1B70ECC-CD83-7B8D-50F1-AD16E606CFB4}"/>
              </a:ext>
            </a:extLst>
          </p:cNvPr>
          <p:cNvSpPr/>
          <p:nvPr/>
        </p:nvSpPr>
        <p:spPr>
          <a:xfrm>
            <a:off x="2141323" y="6135709"/>
            <a:ext cx="15123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COMESA Clearing House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(Clearing)</a:t>
            </a:r>
            <a:endParaRPr sz="13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2;p3">
            <a:extLst>
              <a:ext uri="{FF2B5EF4-FFF2-40B4-BE49-F238E27FC236}">
                <a16:creationId xmlns:a16="http://schemas.microsoft.com/office/drawing/2014/main" id="{59B88298-A539-1475-F8F4-72A630962AEE}"/>
              </a:ext>
            </a:extLst>
          </p:cNvPr>
          <p:cNvSpPr/>
          <p:nvPr/>
        </p:nvSpPr>
        <p:spPr>
          <a:xfrm>
            <a:off x="3985557" y="6135709"/>
            <a:ext cx="15123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Bank of Mauritius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Settlement Institution </a:t>
            </a:r>
            <a:endParaRPr sz="13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54;p3">
            <a:extLst>
              <a:ext uri="{FF2B5EF4-FFF2-40B4-BE49-F238E27FC236}">
                <a16:creationId xmlns:a16="http://schemas.microsoft.com/office/drawing/2014/main" id="{A50217D3-84DF-7F7D-9B9E-11A3D8520F6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450" y="5557180"/>
            <a:ext cx="766607" cy="5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5;p3">
            <a:extLst>
              <a:ext uri="{FF2B5EF4-FFF2-40B4-BE49-F238E27FC236}">
                <a16:creationId xmlns:a16="http://schemas.microsoft.com/office/drawing/2014/main" id="{3A39BC9C-D35F-D81B-2E12-22C429DEDC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1761" y="5519932"/>
            <a:ext cx="541991" cy="54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6;p3">
            <a:extLst>
              <a:ext uri="{FF2B5EF4-FFF2-40B4-BE49-F238E27FC236}">
                <a16:creationId xmlns:a16="http://schemas.microsoft.com/office/drawing/2014/main" id="{6583043D-A917-2350-50CF-859593D3D7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1549" y="5519944"/>
            <a:ext cx="616450" cy="6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8;g28e14602595_17_35">
            <a:extLst>
              <a:ext uri="{FF2B5EF4-FFF2-40B4-BE49-F238E27FC236}">
                <a16:creationId xmlns:a16="http://schemas.microsoft.com/office/drawing/2014/main" id="{6CA769F1-4E5D-DF1B-838D-087D88854FE7}"/>
              </a:ext>
            </a:extLst>
          </p:cNvPr>
          <p:cNvSpPr txBox="1"/>
          <p:nvPr/>
        </p:nvSpPr>
        <p:spPr>
          <a:xfrm>
            <a:off x="7206582" y="1542205"/>
            <a:ext cx="4669997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/>
              <a:buNone/>
            </a:pPr>
            <a:r>
              <a:rPr lang="en" sz="2000" b="1" u="sng" kern="0" dirty="0">
                <a:solidFill>
                  <a:srgbClr val="2A3A99"/>
                </a:solidFill>
                <a:ea typeface="Calibri"/>
                <a:cs typeface="Calibri"/>
                <a:sym typeface="Calibri"/>
              </a:rPr>
              <a:t>Expected Outcome </a:t>
            </a:r>
            <a:endParaRPr sz="2000" b="1" u="sng" kern="0" dirty="0">
              <a:solidFill>
                <a:srgbClr val="2A3A99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200"/>
              <a:buFont typeface="Arial"/>
              <a:buNone/>
            </a:pPr>
            <a:endParaRPr b="1" u="sng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 indent="-304800">
              <a:buClr>
                <a:srgbClr val="000000"/>
              </a:buClr>
              <a:buSzPts val="1200"/>
              <a:buFont typeface="Calibri"/>
              <a:buChar char="-"/>
            </a:pPr>
            <a:r>
              <a:rPr lang="en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Enhanced Financial Inclusion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>
              <a:buClr>
                <a:srgbClr val="000000"/>
              </a:buClr>
              <a:buSzPts val="1200"/>
              <a:buFont typeface="Arial"/>
              <a:buNone/>
            </a:pPr>
            <a:r>
              <a:rPr lang="en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 indent="-304800">
              <a:buClr>
                <a:srgbClr val="000000"/>
              </a:buClr>
              <a:buSzPts val="1200"/>
              <a:buFont typeface="Calibri"/>
              <a:buChar char="-"/>
            </a:pPr>
            <a:r>
              <a:rPr lang="en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Participation of MSMEs in formal regional trade 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>
              <a:buClr>
                <a:srgbClr val="000000"/>
              </a:buClr>
              <a:buSzPts val="1200"/>
              <a:buFont typeface="Arial"/>
              <a:buNone/>
            </a:pP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 indent="-304800">
              <a:buClr>
                <a:srgbClr val="000000"/>
              </a:buClr>
              <a:buSzPts val="1200"/>
              <a:buFont typeface="Calibri"/>
              <a:buChar char="-"/>
            </a:pPr>
            <a:r>
              <a:rPr lang="en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Increased volumes of cross border transactions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>
              <a:buClr>
                <a:srgbClr val="000000"/>
              </a:buClr>
              <a:buSzPts val="1200"/>
              <a:buFont typeface="Arial"/>
              <a:buNone/>
            </a:pPr>
            <a:r>
              <a:rPr lang="en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 indent="-304800">
              <a:buClr>
                <a:srgbClr val="000000"/>
              </a:buClr>
              <a:buSzPts val="1200"/>
              <a:buFont typeface="Calibri"/>
              <a:buChar char="-"/>
            </a:pPr>
            <a:r>
              <a:rPr lang="en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Increased visibility of African products within regional markets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>
              <a:buClr>
                <a:srgbClr val="000000"/>
              </a:buClr>
              <a:buSzPts val="1200"/>
              <a:buFont typeface="Arial"/>
              <a:buNone/>
            </a:pP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457200" indent="-304800">
              <a:buClr>
                <a:srgbClr val="000000"/>
              </a:buClr>
              <a:buSzPts val="1200"/>
              <a:buFont typeface="Calibri"/>
              <a:buChar char="-"/>
            </a:pPr>
            <a:r>
              <a:rPr lang="en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Directly respond to the intra-trade deficit in the region 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0E50B5-A283-46C8-DD7E-C80A25ACB2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35686" y="3517765"/>
            <a:ext cx="695463" cy="6954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6AA142E-A90A-DDA9-B15D-68EDA8AE74D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7440" y="4371468"/>
            <a:ext cx="596851" cy="59685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987D1C-A3FA-2020-E794-E927617F882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80757" y="2849219"/>
            <a:ext cx="499650" cy="4996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F3E805A-88C4-02C1-18FC-6FBBCF49F3E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30328" y="2112420"/>
            <a:ext cx="553820" cy="5538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B90254-B8C0-B3B5-CE36-54D06C3576C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56162" y="5163244"/>
            <a:ext cx="695463" cy="6954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5DB376-5043-F7B3-E28F-954B7B2DA603}"/>
              </a:ext>
            </a:extLst>
          </p:cNvPr>
          <p:cNvSpPr txBox="1"/>
          <p:nvPr/>
        </p:nvSpPr>
        <p:spPr>
          <a:xfrm>
            <a:off x="2157929" y="438499"/>
            <a:ext cx="7870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Broader Vision</a:t>
            </a:r>
            <a:endParaRPr lang="en-US" sz="2400" b="1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DD99F7-02BD-6D53-DE34-B8ADE2F7F0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2397548" cy="1270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027FD7-1C80-8418-6F9F-571EB60274C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92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8BB4-81BF-20DC-C31B-1C6D8DE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" y="184141"/>
            <a:ext cx="2397548" cy="12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C1AE-210A-F574-34A4-7223467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32" y="-1699"/>
            <a:ext cx="2483824" cy="149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1D63D-CFF5-D40C-8E26-43AC7EC4E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7" y="121025"/>
            <a:ext cx="1767566" cy="1249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B8C8F-7EFF-E9F7-CBC9-384E32362346}"/>
              </a:ext>
            </a:extLst>
          </p:cNvPr>
          <p:cNvSpPr txBox="1"/>
          <p:nvPr/>
        </p:nvSpPr>
        <p:spPr>
          <a:xfrm>
            <a:off x="838200" y="1493340"/>
            <a:ext cx="10299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BENEFITS OF E-COMMERCE FOR ENTREPRENEURS </a:t>
            </a:r>
            <a:endParaRPr lang="en-ZM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shopping cart and stacks of money&#10;&#10;Description automatically generated">
            <a:extLst>
              <a:ext uri="{FF2B5EF4-FFF2-40B4-BE49-F238E27FC236}">
                <a16:creationId xmlns:a16="http://schemas.microsoft.com/office/drawing/2014/main" id="{ADB7F09C-0511-A08F-7034-36196F055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1" y="2715530"/>
            <a:ext cx="5167783" cy="3445189"/>
          </a:xfrm>
          <a:prstGeom prst="rect">
            <a:avLst/>
          </a:prstGeom>
        </p:spPr>
      </p:pic>
      <p:graphicFrame>
        <p:nvGraphicFramePr>
          <p:cNvPr id="12" name="TextBox 7">
            <a:extLst>
              <a:ext uri="{FF2B5EF4-FFF2-40B4-BE49-F238E27FC236}">
                <a16:creationId xmlns:a16="http://schemas.microsoft.com/office/drawing/2014/main" id="{C37949C1-CEAE-D2C5-10F9-33119921FF84}"/>
              </a:ext>
            </a:extLst>
          </p:cNvPr>
          <p:cNvGraphicFramePr/>
          <p:nvPr/>
        </p:nvGraphicFramePr>
        <p:xfrm>
          <a:off x="5788152" y="2240280"/>
          <a:ext cx="6241000" cy="4395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8900434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670</Words>
  <Application>Microsoft Office PowerPoint</Application>
  <PresentationFormat>Widescreen</PresentationFormat>
  <Paragraphs>82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Gill Sans MT</vt:lpstr>
      <vt:lpstr>Montserrat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Domisa Musonda</dc:creator>
  <cp:lastModifiedBy>Dr. Jonathan Pinifolo</cp:lastModifiedBy>
  <cp:revision>4</cp:revision>
  <dcterms:created xsi:type="dcterms:W3CDTF">2024-05-07T02:10:20Z</dcterms:created>
  <dcterms:modified xsi:type="dcterms:W3CDTF">2024-05-08T21:21:15Z</dcterms:modified>
</cp:coreProperties>
</file>